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5" r:id="rId5"/>
    <p:sldMasterId id="2147483706" r:id="rId6"/>
  </p:sldMasterIdLst>
  <p:notesMasterIdLst>
    <p:notesMasterId r:id="rId55"/>
  </p:notesMasterIdLst>
  <p:sldIdLst>
    <p:sldId id="256" r:id="rId7"/>
    <p:sldId id="310" r:id="rId8"/>
    <p:sldId id="311" r:id="rId9"/>
    <p:sldId id="271" r:id="rId10"/>
    <p:sldId id="305" r:id="rId11"/>
    <p:sldId id="340" r:id="rId12"/>
    <p:sldId id="259" r:id="rId13"/>
    <p:sldId id="269" r:id="rId14"/>
    <p:sldId id="260" r:id="rId15"/>
    <p:sldId id="297" r:id="rId16"/>
    <p:sldId id="358" r:id="rId17"/>
    <p:sldId id="274" r:id="rId18"/>
    <p:sldId id="361" r:id="rId19"/>
    <p:sldId id="359" r:id="rId20"/>
    <p:sldId id="308" r:id="rId21"/>
    <p:sldId id="307" r:id="rId22"/>
    <p:sldId id="293" r:id="rId23"/>
    <p:sldId id="309" r:id="rId24"/>
    <p:sldId id="352" r:id="rId25"/>
    <p:sldId id="353" r:id="rId26"/>
    <p:sldId id="345" r:id="rId27"/>
    <p:sldId id="306" r:id="rId28"/>
    <p:sldId id="356" r:id="rId29"/>
    <p:sldId id="344" r:id="rId30"/>
    <p:sldId id="357" r:id="rId31"/>
    <p:sldId id="347" r:id="rId32"/>
    <p:sldId id="272" r:id="rId33"/>
    <p:sldId id="362" r:id="rId34"/>
    <p:sldId id="363" r:id="rId35"/>
    <p:sldId id="364" r:id="rId36"/>
    <p:sldId id="365" r:id="rId37"/>
    <p:sldId id="366" r:id="rId38"/>
    <p:sldId id="367" r:id="rId39"/>
    <p:sldId id="368" r:id="rId40"/>
    <p:sldId id="369" r:id="rId41"/>
    <p:sldId id="370" r:id="rId42"/>
    <p:sldId id="371" r:id="rId43"/>
    <p:sldId id="372" r:id="rId44"/>
    <p:sldId id="373" r:id="rId45"/>
    <p:sldId id="374" r:id="rId46"/>
    <p:sldId id="350" r:id="rId47"/>
    <p:sldId id="351" r:id="rId48"/>
    <p:sldId id="296" r:id="rId49"/>
    <p:sldId id="295" r:id="rId50"/>
    <p:sldId id="312" r:id="rId51"/>
    <p:sldId id="283" r:id="rId52"/>
    <p:sldId id="376" r:id="rId53"/>
    <p:sldId id="284"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00607A"/>
    <a:srgbClr val="004F64"/>
    <a:srgbClr val="65DEFF"/>
    <a:srgbClr val="25355A"/>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59C0BE-DAF1-DE4B-8C24-73E762204021}" v="25" dt="2022-12-05T20:54:32.175"/>
    <p1510:client id="{12F61E21-46D1-2E9B-ABD1-6EB71BD0A76A}" v="46" dt="2023-09-06T10:13:49.411"/>
    <p1510:client id="{63DC0685-4BB5-3254-B037-F31825DB7FEE}" v="2" dt="2024-01-11T23:24:43.704"/>
    <p1510:client id="{CF46D50A-40AB-DD0D-77D6-DE2ACDF5A0D9}" v="3" dt="2024-01-12T16:25:18.228"/>
    <p1510:client id="{D6AD8793-2759-B123-CA4A-1C87227309EE}" v="9" dt="2023-09-06T19:04:09.702"/>
    <p1510:client id="{FF3EE805-1191-F744-DDF9-C6C7EB2B729C}" v="1" dt="2023-09-06T20:43:56.5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3.svg"/><Relationship Id="rId1" Type="http://schemas.openxmlformats.org/officeDocument/2006/relationships/image" Target="../media/image14.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3.svg"/><Relationship Id="rId1" Type="http://schemas.openxmlformats.org/officeDocument/2006/relationships/image" Target="../media/image14.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1D9A16-365C-4F3A-9B75-2189C3F189AE}"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72184C6-F886-4C63-93E9-FBDBED9BB734}">
      <dgm:prSet custT="1"/>
      <dgm:spPr/>
      <dgm:t>
        <a:bodyPr/>
        <a:lstStyle/>
        <a:p>
          <a:pPr>
            <a:lnSpc>
              <a:spcPct val="100000"/>
            </a:lnSpc>
          </a:pPr>
          <a:r>
            <a:rPr lang="en-US" sz="1900" b="0">
              <a:solidFill>
                <a:srgbClr val="25355A"/>
              </a:solidFill>
              <a:latin typeface="Helvetica Neue"/>
            </a:rPr>
            <a:t>Academic Advice</a:t>
          </a:r>
        </a:p>
      </dgm:t>
    </dgm:pt>
    <dgm:pt modelId="{FC2A85FA-4261-4EA8-889E-13F0ECE1CE75}" type="parTrans" cxnId="{E718938F-C2B8-4D33-8CC3-32F637D05EB5}">
      <dgm:prSet/>
      <dgm:spPr/>
      <dgm:t>
        <a:bodyPr/>
        <a:lstStyle/>
        <a:p>
          <a:endParaRPr lang="en-US"/>
        </a:p>
      </dgm:t>
    </dgm:pt>
    <dgm:pt modelId="{67787423-6EB9-4807-AFCF-DC8F7CC52EF2}" type="sibTrans" cxnId="{E718938F-C2B8-4D33-8CC3-32F637D05EB5}">
      <dgm:prSet/>
      <dgm:spPr/>
      <dgm:t>
        <a:bodyPr/>
        <a:lstStyle/>
        <a:p>
          <a:pPr>
            <a:lnSpc>
              <a:spcPct val="100000"/>
            </a:lnSpc>
          </a:pPr>
          <a:endParaRPr lang="en-US"/>
        </a:p>
      </dgm:t>
    </dgm:pt>
    <dgm:pt modelId="{D8E74E77-FD0C-4F6C-8E65-FE3D889246F5}">
      <dgm:prSet custT="1"/>
      <dgm:spPr/>
      <dgm:t>
        <a:bodyPr/>
        <a:lstStyle/>
        <a:p>
          <a:pPr>
            <a:lnSpc>
              <a:spcPct val="100000"/>
            </a:lnSpc>
          </a:pPr>
          <a:r>
            <a:rPr lang="en-US" sz="1900" b="0">
              <a:solidFill>
                <a:srgbClr val="25355A"/>
              </a:solidFill>
              <a:latin typeface="Helvetica Neue"/>
            </a:rPr>
            <a:t>Course enrollment &amp; course selection support</a:t>
          </a:r>
        </a:p>
      </dgm:t>
    </dgm:pt>
    <dgm:pt modelId="{46696C38-4389-440F-A551-20477BB962D5}" type="parTrans" cxnId="{25BF661D-EDF6-41D2-8A5E-2377D7C02E04}">
      <dgm:prSet/>
      <dgm:spPr/>
      <dgm:t>
        <a:bodyPr/>
        <a:lstStyle/>
        <a:p>
          <a:endParaRPr lang="en-US"/>
        </a:p>
      </dgm:t>
    </dgm:pt>
    <dgm:pt modelId="{B882D0F4-EFF2-4821-8BB1-E4C01B1C0076}" type="sibTrans" cxnId="{25BF661D-EDF6-41D2-8A5E-2377D7C02E04}">
      <dgm:prSet/>
      <dgm:spPr/>
      <dgm:t>
        <a:bodyPr/>
        <a:lstStyle/>
        <a:p>
          <a:pPr>
            <a:lnSpc>
              <a:spcPct val="100000"/>
            </a:lnSpc>
          </a:pPr>
          <a:endParaRPr lang="en-US"/>
        </a:p>
      </dgm:t>
    </dgm:pt>
    <dgm:pt modelId="{F3193769-986F-413F-891C-B153A788F910}">
      <dgm:prSet custT="1"/>
      <dgm:spPr/>
      <dgm:t>
        <a:bodyPr/>
        <a:lstStyle/>
        <a:p>
          <a:pPr>
            <a:lnSpc>
              <a:spcPct val="100000"/>
            </a:lnSpc>
          </a:pPr>
          <a:r>
            <a:rPr lang="en-US" sz="1900" b="0">
              <a:solidFill>
                <a:srgbClr val="25355A"/>
              </a:solidFill>
              <a:latin typeface="Helvetica Neue"/>
            </a:rPr>
            <a:t>Graduation &amp; degree checks</a:t>
          </a:r>
        </a:p>
      </dgm:t>
    </dgm:pt>
    <dgm:pt modelId="{AB1B8426-C2DE-4B98-91B2-05FDA4B98ACC}" type="parTrans" cxnId="{6D26C08F-C3AB-4F49-A99C-1383692D59BF}">
      <dgm:prSet/>
      <dgm:spPr/>
      <dgm:t>
        <a:bodyPr/>
        <a:lstStyle/>
        <a:p>
          <a:endParaRPr lang="en-US"/>
        </a:p>
      </dgm:t>
    </dgm:pt>
    <dgm:pt modelId="{73B38C42-5395-42B5-8E13-D4FBCF7F463B}" type="sibTrans" cxnId="{6D26C08F-C3AB-4F49-A99C-1383692D59BF}">
      <dgm:prSet/>
      <dgm:spPr/>
      <dgm:t>
        <a:bodyPr/>
        <a:lstStyle/>
        <a:p>
          <a:pPr>
            <a:lnSpc>
              <a:spcPct val="100000"/>
            </a:lnSpc>
          </a:pPr>
          <a:endParaRPr lang="en-US"/>
        </a:p>
      </dgm:t>
    </dgm:pt>
    <dgm:pt modelId="{57DC1491-216E-4A20-A1CC-2156A56B6F00}">
      <dgm:prSet custT="1"/>
      <dgm:spPr/>
      <dgm:t>
        <a:bodyPr/>
        <a:lstStyle/>
        <a:p>
          <a:pPr>
            <a:lnSpc>
              <a:spcPct val="100000"/>
            </a:lnSpc>
          </a:pPr>
          <a:r>
            <a:rPr lang="en-US" sz="1900" b="0">
              <a:solidFill>
                <a:srgbClr val="25355A"/>
              </a:solidFill>
              <a:latin typeface="Helvetica Neue"/>
            </a:rPr>
            <a:t>Funding information</a:t>
          </a:r>
        </a:p>
      </dgm:t>
    </dgm:pt>
    <dgm:pt modelId="{CEAF03E0-8C88-49C3-8BA6-E0BB7FFD7136}" type="parTrans" cxnId="{1DDC7596-3730-4B49-996F-49E795D5AFD5}">
      <dgm:prSet/>
      <dgm:spPr/>
      <dgm:t>
        <a:bodyPr/>
        <a:lstStyle/>
        <a:p>
          <a:endParaRPr lang="en-US"/>
        </a:p>
      </dgm:t>
    </dgm:pt>
    <dgm:pt modelId="{D746714D-BF49-470C-B63F-69B5DF30C904}" type="sibTrans" cxnId="{1DDC7596-3730-4B49-996F-49E795D5AFD5}">
      <dgm:prSet/>
      <dgm:spPr/>
      <dgm:t>
        <a:bodyPr/>
        <a:lstStyle/>
        <a:p>
          <a:pPr>
            <a:lnSpc>
              <a:spcPct val="100000"/>
            </a:lnSpc>
          </a:pPr>
          <a:endParaRPr lang="en-US"/>
        </a:p>
      </dgm:t>
    </dgm:pt>
    <dgm:pt modelId="{43C8EC6B-EF9D-4511-BC1B-A90890548DE9}">
      <dgm:prSet custT="1"/>
      <dgm:spPr/>
      <dgm:t>
        <a:bodyPr/>
        <a:lstStyle/>
        <a:p>
          <a:pPr>
            <a:lnSpc>
              <a:spcPct val="100000"/>
            </a:lnSpc>
          </a:pPr>
          <a:r>
            <a:rPr lang="en-US" sz="1900" b="0">
              <a:solidFill>
                <a:srgbClr val="25355A"/>
              </a:solidFill>
              <a:latin typeface="Helvetica Neue"/>
            </a:rPr>
            <a:t>Program Requirements &amp; timeline</a:t>
          </a:r>
        </a:p>
      </dgm:t>
    </dgm:pt>
    <dgm:pt modelId="{CF6DDD1E-D004-4A9A-83BF-B5FAE42746C2}" type="parTrans" cxnId="{B826C394-B319-400E-B2C5-C9BCC11539BD}">
      <dgm:prSet/>
      <dgm:spPr/>
      <dgm:t>
        <a:bodyPr/>
        <a:lstStyle/>
        <a:p>
          <a:endParaRPr lang="en-US"/>
        </a:p>
      </dgm:t>
    </dgm:pt>
    <dgm:pt modelId="{0D5EDF37-00F7-4F2D-AB31-38E31F7016BD}" type="sibTrans" cxnId="{B826C394-B319-400E-B2C5-C9BCC11539BD}">
      <dgm:prSet/>
      <dgm:spPr/>
      <dgm:t>
        <a:bodyPr/>
        <a:lstStyle/>
        <a:p>
          <a:endParaRPr lang="en-US"/>
        </a:p>
      </dgm:t>
    </dgm:pt>
    <dgm:pt modelId="{F74980B0-98CC-4B79-AA85-67F456EBBF8F}" type="pres">
      <dgm:prSet presAssocID="{C11D9A16-365C-4F3A-9B75-2189C3F189AE}" presName="root" presStyleCnt="0">
        <dgm:presLayoutVars>
          <dgm:dir/>
          <dgm:resizeHandles val="exact"/>
        </dgm:presLayoutVars>
      </dgm:prSet>
      <dgm:spPr/>
      <dgm:t>
        <a:bodyPr/>
        <a:lstStyle/>
        <a:p>
          <a:endParaRPr lang="en-US"/>
        </a:p>
      </dgm:t>
    </dgm:pt>
    <dgm:pt modelId="{D7BDC9BF-B0CA-4C2D-89DF-D1C101C6D02A}" type="pres">
      <dgm:prSet presAssocID="{C11D9A16-365C-4F3A-9B75-2189C3F189AE}" presName="container" presStyleCnt="0">
        <dgm:presLayoutVars>
          <dgm:dir/>
          <dgm:resizeHandles val="exact"/>
        </dgm:presLayoutVars>
      </dgm:prSet>
      <dgm:spPr/>
    </dgm:pt>
    <dgm:pt modelId="{E705E344-E8AD-44D3-94F3-31E302B01175}" type="pres">
      <dgm:prSet presAssocID="{572184C6-F886-4C63-93E9-FBDBED9BB734}" presName="compNode" presStyleCnt="0"/>
      <dgm:spPr/>
    </dgm:pt>
    <dgm:pt modelId="{E723E219-4DB6-4DCF-BC76-B1BEACBD50E3}" type="pres">
      <dgm:prSet presAssocID="{572184C6-F886-4C63-93E9-FBDBED9BB734}" presName="iconBgRect" presStyleLbl="bgShp" presStyleIdx="0" presStyleCnt="5"/>
      <dgm:spPr/>
    </dgm:pt>
    <dgm:pt modelId="{BF05F278-7A54-4D39-934D-F35FE0740E4B}" type="pres">
      <dgm:prSet presAssocID="{572184C6-F886-4C63-93E9-FBDBED9BB734}"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Books"/>
        </a:ext>
      </dgm:extLst>
    </dgm:pt>
    <dgm:pt modelId="{5D89CC16-F85D-4F6B-B644-0FA54AD705ED}" type="pres">
      <dgm:prSet presAssocID="{572184C6-F886-4C63-93E9-FBDBED9BB734}" presName="spaceRect" presStyleCnt="0"/>
      <dgm:spPr/>
    </dgm:pt>
    <dgm:pt modelId="{E3DCCEA5-9D0F-4645-A05C-C5780AF38347}" type="pres">
      <dgm:prSet presAssocID="{572184C6-F886-4C63-93E9-FBDBED9BB734}" presName="textRect" presStyleLbl="revTx" presStyleIdx="0" presStyleCnt="5">
        <dgm:presLayoutVars>
          <dgm:chMax val="1"/>
          <dgm:chPref val="1"/>
        </dgm:presLayoutVars>
      </dgm:prSet>
      <dgm:spPr/>
      <dgm:t>
        <a:bodyPr/>
        <a:lstStyle/>
        <a:p>
          <a:endParaRPr lang="en-US"/>
        </a:p>
      </dgm:t>
    </dgm:pt>
    <dgm:pt modelId="{BA81FBF4-3B8D-49C5-A511-DA360A0E59A7}" type="pres">
      <dgm:prSet presAssocID="{67787423-6EB9-4807-AFCF-DC8F7CC52EF2}" presName="sibTrans" presStyleLbl="sibTrans2D1" presStyleIdx="0" presStyleCnt="0"/>
      <dgm:spPr/>
      <dgm:t>
        <a:bodyPr/>
        <a:lstStyle/>
        <a:p>
          <a:endParaRPr lang="en-US"/>
        </a:p>
      </dgm:t>
    </dgm:pt>
    <dgm:pt modelId="{A6039FCA-49A6-4250-A421-248FC9355FA1}" type="pres">
      <dgm:prSet presAssocID="{D8E74E77-FD0C-4F6C-8E65-FE3D889246F5}" presName="compNode" presStyleCnt="0"/>
      <dgm:spPr/>
    </dgm:pt>
    <dgm:pt modelId="{DEE2511F-21DB-4862-9E07-AC71844BAEF2}" type="pres">
      <dgm:prSet presAssocID="{D8E74E77-FD0C-4F6C-8E65-FE3D889246F5}" presName="iconBgRect" presStyleLbl="bgShp" presStyleIdx="1" presStyleCnt="5"/>
      <dgm:spPr/>
    </dgm:pt>
    <dgm:pt modelId="{D5F1F76A-AA2B-430A-AA73-D053A7E5CEB4}" type="pres">
      <dgm:prSet presAssocID="{D8E74E77-FD0C-4F6C-8E65-FE3D889246F5}"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Teacher"/>
        </a:ext>
      </dgm:extLst>
    </dgm:pt>
    <dgm:pt modelId="{CF0A86A6-0C88-492F-AE18-D347B17E5BC7}" type="pres">
      <dgm:prSet presAssocID="{D8E74E77-FD0C-4F6C-8E65-FE3D889246F5}" presName="spaceRect" presStyleCnt="0"/>
      <dgm:spPr/>
    </dgm:pt>
    <dgm:pt modelId="{57D8E6F0-6C14-422E-9405-1FE5E36EAC65}" type="pres">
      <dgm:prSet presAssocID="{D8E74E77-FD0C-4F6C-8E65-FE3D889246F5}" presName="textRect" presStyleLbl="revTx" presStyleIdx="1" presStyleCnt="5">
        <dgm:presLayoutVars>
          <dgm:chMax val="1"/>
          <dgm:chPref val="1"/>
        </dgm:presLayoutVars>
      </dgm:prSet>
      <dgm:spPr/>
      <dgm:t>
        <a:bodyPr/>
        <a:lstStyle/>
        <a:p>
          <a:endParaRPr lang="en-US"/>
        </a:p>
      </dgm:t>
    </dgm:pt>
    <dgm:pt modelId="{BBDD7473-AE1A-467C-B7ED-FC2606893A5C}" type="pres">
      <dgm:prSet presAssocID="{B882D0F4-EFF2-4821-8BB1-E4C01B1C0076}" presName="sibTrans" presStyleLbl="sibTrans2D1" presStyleIdx="0" presStyleCnt="0"/>
      <dgm:spPr/>
      <dgm:t>
        <a:bodyPr/>
        <a:lstStyle/>
        <a:p>
          <a:endParaRPr lang="en-US"/>
        </a:p>
      </dgm:t>
    </dgm:pt>
    <dgm:pt modelId="{3292B0B3-AFB5-4157-AD15-FD326A501D4A}" type="pres">
      <dgm:prSet presAssocID="{F3193769-986F-413F-891C-B153A788F910}" presName="compNode" presStyleCnt="0"/>
      <dgm:spPr/>
    </dgm:pt>
    <dgm:pt modelId="{F335ABFB-DE5B-49DE-85AF-E5BA9A77B3F1}" type="pres">
      <dgm:prSet presAssocID="{F3193769-986F-413F-891C-B153A788F910}" presName="iconBgRect" presStyleLbl="bgShp" presStyleIdx="2" presStyleCnt="5" custLinFactNeighborX="1967" custLinFactNeighborY="-9260"/>
      <dgm:spPr/>
    </dgm:pt>
    <dgm:pt modelId="{A2321B73-B3A2-46E3-9516-AE10254FD231}" type="pres">
      <dgm:prSet presAssocID="{F3193769-986F-413F-891C-B153A788F910}" presName="iconRect" presStyleLbl="node1" presStyleIdx="2" presStyleCnt="5" custLinFactNeighborX="4486" custLinFactNeighborY="-14870"/>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id="0" name="" descr="Diploma Roll"/>
        </a:ext>
      </dgm:extLst>
    </dgm:pt>
    <dgm:pt modelId="{4B114339-5B38-406E-8BEF-D90660032AE7}" type="pres">
      <dgm:prSet presAssocID="{F3193769-986F-413F-891C-B153A788F910}" presName="spaceRect" presStyleCnt="0"/>
      <dgm:spPr/>
    </dgm:pt>
    <dgm:pt modelId="{EF427B92-E5F1-49A8-8E20-12DCE2115C83}" type="pres">
      <dgm:prSet presAssocID="{F3193769-986F-413F-891C-B153A788F910}" presName="textRect" presStyleLbl="revTx" presStyleIdx="2" presStyleCnt="5" custLinFactNeighborX="-4" custLinFactNeighborY="-9260">
        <dgm:presLayoutVars>
          <dgm:chMax val="1"/>
          <dgm:chPref val="1"/>
        </dgm:presLayoutVars>
      </dgm:prSet>
      <dgm:spPr/>
      <dgm:t>
        <a:bodyPr/>
        <a:lstStyle/>
        <a:p>
          <a:endParaRPr lang="en-US"/>
        </a:p>
      </dgm:t>
    </dgm:pt>
    <dgm:pt modelId="{D2723698-6BFF-4CF0-A217-B0EF6C13A223}" type="pres">
      <dgm:prSet presAssocID="{73B38C42-5395-42B5-8E13-D4FBCF7F463B}" presName="sibTrans" presStyleLbl="sibTrans2D1" presStyleIdx="0" presStyleCnt="0"/>
      <dgm:spPr/>
      <dgm:t>
        <a:bodyPr/>
        <a:lstStyle/>
        <a:p>
          <a:endParaRPr lang="en-US"/>
        </a:p>
      </dgm:t>
    </dgm:pt>
    <dgm:pt modelId="{722CE9A1-93ED-44A5-A773-BC6F0888C7A0}" type="pres">
      <dgm:prSet presAssocID="{57DC1491-216E-4A20-A1CC-2156A56B6F00}" presName="compNode" presStyleCnt="0"/>
      <dgm:spPr/>
    </dgm:pt>
    <dgm:pt modelId="{41251F95-B783-4FF6-A922-C62E4E5035E7}" type="pres">
      <dgm:prSet presAssocID="{57DC1491-216E-4A20-A1CC-2156A56B6F00}" presName="iconBgRect" presStyleLbl="bgShp" presStyleIdx="3" presStyleCnt="5"/>
      <dgm:spPr/>
    </dgm:pt>
    <dgm:pt modelId="{39F7B768-8693-4F2A-A0D6-02F5C72F38E8}" type="pres">
      <dgm:prSet presAssocID="{57DC1491-216E-4A20-A1CC-2156A56B6F00}"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dgm:spPr>
      <dgm:extLst>
        <a:ext uri="{E40237B7-FDA0-4F09-8148-C483321AD2D9}">
          <dgm14:cNvPr xmlns:dgm14="http://schemas.microsoft.com/office/drawing/2010/diagram" id="0" name="" descr="Money"/>
        </a:ext>
      </dgm:extLst>
    </dgm:pt>
    <dgm:pt modelId="{A2CE4B83-CF3F-46E6-9D76-ADFC3EAB2B8C}" type="pres">
      <dgm:prSet presAssocID="{57DC1491-216E-4A20-A1CC-2156A56B6F00}" presName="spaceRect" presStyleCnt="0"/>
      <dgm:spPr/>
    </dgm:pt>
    <dgm:pt modelId="{DD22DC9A-0847-483D-A551-2A763D745066}" type="pres">
      <dgm:prSet presAssocID="{57DC1491-216E-4A20-A1CC-2156A56B6F00}" presName="textRect" presStyleLbl="revTx" presStyleIdx="3" presStyleCnt="5">
        <dgm:presLayoutVars>
          <dgm:chMax val="1"/>
          <dgm:chPref val="1"/>
        </dgm:presLayoutVars>
      </dgm:prSet>
      <dgm:spPr/>
      <dgm:t>
        <a:bodyPr/>
        <a:lstStyle/>
        <a:p>
          <a:endParaRPr lang="en-US"/>
        </a:p>
      </dgm:t>
    </dgm:pt>
    <dgm:pt modelId="{11C5F701-4990-49DC-9A0E-9C19700E9AF8}" type="pres">
      <dgm:prSet presAssocID="{D746714D-BF49-470C-B63F-69B5DF30C904}" presName="sibTrans" presStyleLbl="sibTrans2D1" presStyleIdx="0" presStyleCnt="0"/>
      <dgm:spPr/>
      <dgm:t>
        <a:bodyPr/>
        <a:lstStyle/>
        <a:p>
          <a:endParaRPr lang="en-US"/>
        </a:p>
      </dgm:t>
    </dgm:pt>
    <dgm:pt modelId="{485DEEF2-C6AD-44D4-9434-AC53D7A908A9}" type="pres">
      <dgm:prSet presAssocID="{43C8EC6B-EF9D-4511-BC1B-A90890548DE9}" presName="compNode" presStyleCnt="0"/>
      <dgm:spPr/>
    </dgm:pt>
    <dgm:pt modelId="{4C39D44B-ADB8-4C4B-B7C9-42FCA0E7A01A}" type="pres">
      <dgm:prSet presAssocID="{43C8EC6B-EF9D-4511-BC1B-A90890548DE9}" presName="iconBgRect" presStyleLbl="bgShp" presStyleIdx="4" presStyleCnt="5"/>
      <dgm:spPr/>
    </dgm:pt>
    <dgm:pt modelId="{CAC332F2-3793-4A33-89F6-A41E87187EEB}" type="pres">
      <dgm:prSet presAssocID="{43C8EC6B-EF9D-4511-BC1B-A90890548DE9}"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dgm:spPr>
      <dgm:extLst>
        <a:ext uri="{E40237B7-FDA0-4F09-8148-C483321AD2D9}">
          <dgm14:cNvPr xmlns:dgm14="http://schemas.microsoft.com/office/drawing/2010/diagram" id="0" name="" descr="Checkmark"/>
        </a:ext>
      </dgm:extLst>
    </dgm:pt>
    <dgm:pt modelId="{1A7E09BD-EE5F-4B20-8D4D-8122B3BD8732}" type="pres">
      <dgm:prSet presAssocID="{43C8EC6B-EF9D-4511-BC1B-A90890548DE9}" presName="spaceRect" presStyleCnt="0"/>
      <dgm:spPr/>
    </dgm:pt>
    <dgm:pt modelId="{80841F8C-1E1E-482F-91DF-28666F588596}" type="pres">
      <dgm:prSet presAssocID="{43C8EC6B-EF9D-4511-BC1B-A90890548DE9}" presName="textRect" presStyleLbl="revTx" presStyleIdx="4" presStyleCnt="5">
        <dgm:presLayoutVars>
          <dgm:chMax val="1"/>
          <dgm:chPref val="1"/>
        </dgm:presLayoutVars>
      </dgm:prSet>
      <dgm:spPr/>
      <dgm:t>
        <a:bodyPr/>
        <a:lstStyle/>
        <a:p>
          <a:endParaRPr lang="en-US"/>
        </a:p>
      </dgm:t>
    </dgm:pt>
  </dgm:ptLst>
  <dgm:cxnLst>
    <dgm:cxn modelId="{C7F2C428-2393-44A4-B111-0BEA07B0EF17}" type="presOf" srcId="{57DC1491-216E-4A20-A1CC-2156A56B6F00}" destId="{DD22DC9A-0847-483D-A551-2A763D745066}" srcOrd="0" destOrd="0" presId="urn:microsoft.com/office/officeart/2018/2/layout/IconCircleList"/>
    <dgm:cxn modelId="{B826C394-B319-400E-B2C5-C9BCC11539BD}" srcId="{C11D9A16-365C-4F3A-9B75-2189C3F189AE}" destId="{43C8EC6B-EF9D-4511-BC1B-A90890548DE9}" srcOrd="4" destOrd="0" parTransId="{CF6DDD1E-D004-4A9A-83BF-B5FAE42746C2}" sibTransId="{0D5EDF37-00F7-4F2D-AB31-38E31F7016BD}"/>
    <dgm:cxn modelId="{5A2698D6-7521-4605-89F1-DBB466697D9F}" type="presOf" srcId="{43C8EC6B-EF9D-4511-BC1B-A90890548DE9}" destId="{80841F8C-1E1E-482F-91DF-28666F588596}" srcOrd="0" destOrd="0" presId="urn:microsoft.com/office/officeart/2018/2/layout/IconCircleList"/>
    <dgm:cxn modelId="{41894B87-0BF1-4BAC-89EB-5ED93201D0DD}" type="presOf" srcId="{D746714D-BF49-470C-B63F-69B5DF30C904}" destId="{11C5F701-4990-49DC-9A0E-9C19700E9AF8}" srcOrd="0" destOrd="0" presId="urn:microsoft.com/office/officeart/2018/2/layout/IconCircleList"/>
    <dgm:cxn modelId="{C8A05075-5403-452A-8F66-63C8662B6376}" type="presOf" srcId="{572184C6-F886-4C63-93E9-FBDBED9BB734}" destId="{E3DCCEA5-9D0F-4645-A05C-C5780AF38347}" srcOrd="0" destOrd="0" presId="urn:microsoft.com/office/officeart/2018/2/layout/IconCircleList"/>
    <dgm:cxn modelId="{26D3FE6B-7E2A-4311-BC48-CFE9BDB29DEB}" type="presOf" srcId="{67787423-6EB9-4807-AFCF-DC8F7CC52EF2}" destId="{BA81FBF4-3B8D-49C5-A511-DA360A0E59A7}" srcOrd="0" destOrd="0" presId="urn:microsoft.com/office/officeart/2018/2/layout/IconCircleList"/>
    <dgm:cxn modelId="{D2A27550-844B-4EF4-A36E-DB5A095E1A01}" type="presOf" srcId="{B882D0F4-EFF2-4821-8BB1-E4C01B1C0076}" destId="{BBDD7473-AE1A-467C-B7ED-FC2606893A5C}" srcOrd="0" destOrd="0" presId="urn:microsoft.com/office/officeart/2018/2/layout/IconCircleList"/>
    <dgm:cxn modelId="{25BF661D-EDF6-41D2-8A5E-2377D7C02E04}" srcId="{C11D9A16-365C-4F3A-9B75-2189C3F189AE}" destId="{D8E74E77-FD0C-4F6C-8E65-FE3D889246F5}" srcOrd="1" destOrd="0" parTransId="{46696C38-4389-440F-A551-20477BB962D5}" sibTransId="{B882D0F4-EFF2-4821-8BB1-E4C01B1C0076}"/>
    <dgm:cxn modelId="{449F5CB3-FE07-434B-8388-6845EEAC8653}" type="presOf" srcId="{D8E74E77-FD0C-4F6C-8E65-FE3D889246F5}" destId="{57D8E6F0-6C14-422E-9405-1FE5E36EAC65}" srcOrd="0" destOrd="0" presId="urn:microsoft.com/office/officeart/2018/2/layout/IconCircleList"/>
    <dgm:cxn modelId="{9646CA3E-AC8D-4FB2-A65E-745FD8B1110F}" type="presOf" srcId="{C11D9A16-365C-4F3A-9B75-2189C3F189AE}" destId="{F74980B0-98CC-4B79-AA85-67F456EBBF8F}" srcOrd="0" destOrd="0" presId="urn:microsoft.com/office/officeart/2018/2/layout/IconCircleList"/>
    <dgm:cxn modelId="{E718938F-C2B8-4D33-8CC3-32F637D05EB5}" srcId="{C11D9A16-365C-4F3A-9B75-2189C3F189AE}" destId="{572184C6-F886-4C63-93E9-FBDBED9BB734}" srcOrd="0" destOrd="0" parTransId="{FC2A85FA-4261-4EA8-889E-13F0ECE1CE75}" sibTransId="{67787423-6EB9-4807-AFCF-DC8F7CC52EF2}"/>
    <dgm:cxn modelId="{9E99A875-ADD8-4AF5-BEDC-09D6AC40B500}" type="presOf" srcId="{F3193769-986F-413F-891C-B153A788F910}" destId="{EF427B92-E5F1-49A8-8E20-12DCE2115C83}" srcOrd="0" destOrd="0" presId="urn:microsoft.com/office/officeart/2018/2/layout/IconCircleList"/>
    <dgm:cxn modelId="{6D26C08F-C3AB-4F49-A99C-1383692D59BF}" srcId="{C11D9A16-365C-4F3A-9B75-2189C3F189AE}" destId="{F3193769-986F-413F-891C-B153A788F910}" srcOrd="2" destOrd="0" parTransId="{AB1B8426-C2DE-4B98-91B2-05FDA4B98ACC}" sibTransId="{73B38C42-5395-42B5-8E13-D4FBCF7F463B}"/>
    <dgm:cxn modelId="{1DDC7596-3730-4B49-996F-49E795D5AFD5}" srcId="{C11D9A16-365C-4F3A-9B75-2189C3F189AE}" destId="{57DC1491-216E-4A20-A1CC-2156A56B6F00}" srcOrd="3" destOrd="0" parTransId="{CEAF03E0-8C88-49C3-8BA6-E0BB7FFD7136}" sibTransId="{D746714D-BF49-470C-B63F-69B5DF30C904}"/>
    <dgm:cxn modelId="{ECDC9AB9-4B9D-4172-89AF-13EAD9E43B77}" type="presOf" srcId="{73B38C42-5395-42B5-8E13-D4FBCF7F463B}" destId="{D2723698-6BFF-4CF0-A217-B0EF6C13A223}" srcOrd="0" destOrd="0" presId="urn:microsoft.com/office/officeart/2018/2/layout/IconCircleList"/>
    <dgm:cxn modelId="{E8278FD3-07BB-4CAC-B0FB-030D8CE84A8A}" type="presParOf" srcId="{F74980B0-98CC-4B79-AA85-67F456EBBF8F}" destId="{D7BDC9BF-B0CA-4C2D-89DF-D1C101C6D02A}" srcOrd="0" destOrd="0" presId="urn:microsoft.com/office/officeart/2018/2/layout/IconCircleList"/>
    <dgm:cxn modelId="{18299468-C757-47CB-AB92-CC3087CC8FFA}" type="presParOf" srcId="{D7BDC9BF-B0CA-4C2D-89DF-D1C101C6D02A}" destId="{E705E344-E8AD-44D3-94F3-31E302B01175}" srcOrd="0" destOrd="0" presId="urn:microsoft.com/office/officeart/2018/2/layout/IconCircleList"/>
    <dgm:cxn modelId="{AEDDCCE1-AC6B-41CC-B675-597FA34EA0A7}" type="presParOf" srcId="{E705E344-E8AD-44D3-94F3-31E302B01175}" destId="{E723E219-4DB6-4DCF-BC76-B1BEACBD50E3}" srcOrd="0" destOrd="0" presId="urn:microsoft.com/office/officeart/2018/2/layout/IconCircleList"/>
    <dgm:cxn modelId="{63A52249-0203-4448-9CEB-D5F5B37EB779}" type="presParOf" srcId="{E705E344-E8AD-44D3-94F3-31E302B01175}" destId="{BF05F278-7A54-4D39-934D-F35FE0740E4B}" srcOrd="1" destOrd="0" presId="urn:microsoft.com/office/officeart/2018/2/layout/IconCircleList"/>
    <dgm:cxn modelId="{063AE031-C787-4386-A8E7-F461E96F9153}" type="presParOf" srcId="{E705E344-E8AD-44D3-94F3-31E302B01175}" destId="{5D89CC16-F85D-4F6B-B644-0FA54AD705ED}" srcOrd="2" destOrd="0" presId="urn:microsoft.com/office/officeart/2018/2/layout/IconCircleList"/>
    <dgm:cxn modelId="{5BB7935B-D73E-4B94-88FB-C66DB50F6E4D}" type="presParOf" srcId="{E705E344-E8AD-44D3-94F3-31E302B01175}" destId="{E3DCCEA5-9D0F-4645-A05C-C5780AF38347}" srcOrd="3" destOrd="0" presId="urn:microsoft.com/office/officeart/2018/2/layout/IconCircleList"/>
    <dgm:cxn modelId="{EFB1C1F4-48E6-48BA-8DA7-5B4DEA70F3E4}" type="presParOf" srcId="{D7BDC9BF-B0CA-4C2D-89DF-D1C101C6D02A}" destId="{BA81FBF4-3B8D-49C5-A511-DA360A0E59A7}" srcOrd="1" destOrd="0" presId="urn:microsoft.com/office/officeart/2018/2/layout/IconCircleList"/>
    <dgm:cxn modelId="{22DABBED-EA59-422A-8DAF-243A337FC8BC}" type="presParOf" srcId="{D7BDC9BF-B0CA-4C2D-89DF-D1C101C6D02A}" destId="{A6039FCA-49A6-4250-A421-248FC9355FA1}" srcOrd="2" destOrd="0" presId="urn:microsoft.com/office/officeart/2018/2/layout/IconCircleList"/>
    <dgm:cxn modelId="{6907CB9B-B595-4D22-8A4A-A4DDDB4A26C8}" type="presParOf" srcId="{A6039FCA-49A6-4250-A421-248FC9355FA1}" destId="{DEE2511F-21DB-4862-9E07-AC71844BAEF2}" srcOrd="0" destOrd="0" presId="urn:microsoft.com/office/officeart/2018/2/layout/IconCircleList"/>
    <dgm:cxn modelId="{B375F37C-DC6D-4027-972E-25AC89DC3E5D}" type="presParOf" srcId="{A6039FCA-49A6-4250-A421-248FC9355FA1}" destId="{D5F1F76A-AA2B-430A-AA73-D053A7E5CEB4}" srcOrd="1" destOrd="0" presId="urn:microsoft.com/office/officeart/2018/2/layout/IconCircleList"/>
    <dgm:cxn modelId="{CEEEE975-B1B2-4D18-96DF-FA115FF4BE47}" type="presParOf" srcId="{A6039FCA-49A6-4250-A421-248FC9355FA1}" destId="{CF0A86A6-0C88-492F-AE18-D347B17E5BC7}" srcOrd="2" destOrd="0" presId="urn:microsoft.com/office/officeart/2018/2/layout/IconCircleList"/>
    <dgm:cxn modelId="{FE9C5490-CE77-4D86-99E7-8BF591EC318A}" type="presParOf" srcId="{A6039FCA-49A6-4250-A421-248FC9355FA1}" destId="{57D8E6F0-6C14-422E-9405-1FE5E36EAC65}" srcOrd="3" destOrd="0" presId="urn:microsoft.com/office/officeart/2018/2/layout/IconCircleList"/>
    <dgm:cxn modelId="{FE1EA180-3219-452F-B2A3-3F09E19AAB30}" type="presParOf" srcId="{D7BDC9BF-B0CA-4C2D-89DF-D1C101C6D02A}" destId="{BBDD7473-AE1A-467C-B7ED-FC2606893A5C}" srcOrd="3" destOrd="0" presId="urn:microsoft.com/office/officeart/2018/2/layout/IconCircleList"/>
    <dgm:cxn modelId="{8B3C2B6A-C34A-4CD9-98FD-5D4DB2513506}" type="presParOf" srcId="{D7BDC9BF-B0CA-4C2D-89DF-D1C101C6D02A}" destId="{3292B0B3-AFB5-4157-AD15-FD326A501D4A}" srcOrd="4" destOrd="0" presId="urn:microsoft.com/office/officeart/2018/2/layout/IconCircleList"/>
    <dgm:cxn modelId="{FA4E751F-1387-428B-95EF-4FB7AD92DDDE}" type="presParOf" srcId="{3292B0B3-AFB5-4157-AD15-FD326A501D4A}" destId="{F335ABFB-DE5B-49DE-85AF-E5BA9A77B3F1}" srcOrd="0" destOrd="0" presId="urn:microsoft.com/office/officeart/2018/2/layout/IconCircleList"/>
    <dgm:cxn modelId="{C574663B-F384-49B7-9665-5829CD0366A4}" type="presParOf" srcId="{3292B0B3-AFB5-4157-AD15-FD326A501D4A}" destId="{A2321B73-B3A2-46E3-9516-AE10254FD231}" srcOrd="1" destOrd="0" presId="urn:microsoft.com/office/officeart/2018/2/layout/IconCircleList"/>
    <dgm:cxn modelId="{D001AF77-C347-46E7-BD65-BA076C7FC659}" type="presParOf" srcId="{3292B0B3-AFB5-4157-AD15-FD326A501D4A}" destId="{4B114339-5B38-406E-8BEF-D90660032AE7}" srcOrd="2" destOrd="0" presId="urn:microsoft.com/office/officeart/2018/2/layout/IconCircleList"/>
    <dgm:cxn modelId="{4F870A46-BAB4-4EA2-A1D1-6EAA43AABC8F}" type="presParOf" srcId="{3292B0B3-AFB5-4157-AD15-FD326A501D4A}" destId="{EF427B92-E5F1-49A8-8E20-12DCE2115C83}" srcOrd="3" destOrd="0" presId="urn:microsoft.com/office/officeart/2018/2/layout/IconCircleList"/>
    <dgm:cxn modelId="{1CD2F351-7C77-4FE7-BEA8-38BE2773F868}" type="presParOf" srcId="{D7BDC9BF-B0CA-4C2D-89DF-D1C101C6D02A}" destId="{D2723698-6BFF-4CF0-A217-B0EF6C13A223}" srcOrd="5" destOrd="0" presId="urn:microsoft.com/office/officeart/2018/2/layout/IconCircleList"/>
    <dgm:cxn modelId="{4D2967AF-5158-4890-8A73-E8B196C4548D}" type="presParOf" srcId="{D7BDC9BF-B0CA-4C2D-89DF-D1C101C6D02A}" destId="{722CE9A1-93ED-44A5-A773-BC6F0888C7A0}" srcOrd="6" destOrd="0" presId="urn:microsoft.com/office/officeart/2018/2/layout/IconCircleList"/>
    <dgm:cxn modelId="{8574D7B6-E50F-43A3-8FF7-12444F0C7428}" type="presParOf" srcId="{722CE9A1-93ED-44A5-A773-BC6F0888C7A0}" destId="{41251F95-B783-4FF6-A922-C62E4E5035E7}" srcOrd="0" destOrd="0" presId="urn:microsoft.com/office/officeart/2018/2/layout/IconCircleList"/>
    <dgm:cxn modelId="{3BC48153-301A-4FBC-9415-980666275DF7}" type="presParOf" srcId="{722CE9A1-93ED-44A5-A773-BC6F0888C7A0}" destId="{39F7B768-8693-4F2A-A0D6-02F5C72F38E8}" srcOrd="1" destOrd="0" presId="urn:microsoft.com/office/officeart/2018/2/layout/IconCircleList"/>
    <dgm:cxn modelId="{A3A2E418-04CE-41A8-B4FF-C6376963BAB6}" type="presParOf" srcId="{722CE9A1-93ED-44A5-A773-BC6F0888C7A0}" destId="{A2CE4B83-CF3F-46E6-9D76-ADFC3EAB2B8C}" srcOrd="2" destOrd="0" presId="urn:microsoft.com/office/officeart/2018/2/layout/IconCircleList"/>
    <dgm:cxn modelId="{618CE837-D682-4CDA-AB29-B67855723376}" type="presParOf" srcId="{722CE9A1-93ED-44A5-A773-BC6F0888C7A0}" destId="{DD22DC9A-0847-483D-A551-2A763D745066}" srcOrd="3" destOrd="0" presId="urn:microsoft.com/office/officeart/2018/2/layout/IconCircleList"/>
    <dgm:cxn modelId="{608CE904-A17C-44AB-93E0-51F724F57C4C}" type="presParOf" srcId="{D7BDC9BF-B0CA-4C2D-89DF-D1C101C6D02A}" destId="{11C5F701-4990-49DC-9A0E-9C19700E9AF8}" srcOrd="7" destOrd="0" presId="urn:microsoft.com/office/officeart/2018/2/layout/IconCircleList"/>
    <dgm:cxn modelId="{4E6D280F-A2EA-43C9-9E85-C5C1E639E32E}" type="presParOf" srcId="{D7BDC9BF-B0CA-4C2D-89DF-D1C101C6D02A}" destId="{485DEEF2-C6AD-44D4-9434-AC53D7A908A9}" srcOrd="8" destOrd="0" presId="urn:microsoft.com/office/officeart/2018/2/layout/IconCircleList"/>
    <dgm:cxn modelId="{B194E0E0-70B9-4065-B962-A224BDEB884C}" type="presParOf" srcId="{485DEEF2-C6AD-44D4-9434-AC53D7A908A9}" destId="{4C39D44B-ADB8-4C4B-B7C9-42FCA0E7A01A}" srcOrd="0" destOrd="0" presId="urn:microsoft.com/office/officeart/2018/2/layout/IconCircleList"/>
    <dgm:cxn modelId="{FF8F2879-E7B2-4D20-B9B8-6C66F4769DD4}" type="presParOf" srcId="{485DEEF2-C6AD-44D4-9434-AC53D7A908A9}" destId="{CAC332F2-3793-4A33-89F6-A41E87187EEB}" srcOrd="1" destOrd="0" presId="urn:microsoft.com/office/officeart/2018/2/layout/IconCircleList"/>
    <dgm:cxn modelId="{71B021A8-717F-4445-B690-0B28C4B5361A}" type="presParOf" srcId="{485DEEF2-C6AD-44D4-9434-AC53D7A908A9}" destId="{1A7E09BD-EE5F-4B20-8D4D-8122B3BD8732}" srcOrd="2" destOrd="0" presId="urn:microsoft.com/office/officeart/2018/2/layout/IconCircleList"/>
    <dgm:cxn modelId="{F494346E-5038-4210-9E8E-BB90F0EA8B64}" type="presParOf" srcId="{485DEEF2-C6AD-44D4-9434-AC53D7A908A9}" destId="{80841F8C-1E1E-482F-91DF-28666F58859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3E219-4DB6-4DCF-BC76-B1BEACBD50E3}">
      <dsp:nvSpPr>
        <dsp:cNvPr id="0" name=""/>
        <dsp:cNvSpPr/>
      </dsp:nvSpPr>
      <dsp:spPr>
        <a:xfrm>
          <a:off x="142090" y="659792"/>
          <a:ext cx="904228" cy="9042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05F278-7A54-4D39-934D-F35FE0740E4B}">
      <dsp:nvSpPr>
        <dsp:cNvPr id="0" name=""/>
        <dsp:cNvSpPr/>
      </dsp:nvSpPr>
      <dsp:spPr>
        <a:xfrm>
          <a:off x="331978" y="849680"/>
          <a:ext cx="524452" cy="52445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DCCEA5-9D0F-4645-A05C-C5780AF38347}">
      <dsp:nvSpPr>
        <dsp:cNvPr id="0" name=""/>
        <dsp:cNvSpPr/>
      </dsp:nvSpPr>
      <dsp:spPr>
        <a:xfrm>
          <a:off x="1240082" y="659792"/>
          <a:ext cx="2131396" cy="904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44550">
            <a:lnSpc>
              <a:spcPct val="100000"/>
            </a:lnSpc>
            <a:spcBef>
              <a:spcPct val="0"/>
            </a:spcBef>
            <a:spcAft>
              <a:spcPct val="35000"/>
            </a:spcAft>
          </a:pPr>
          <a:r>
            <a:rPr lang="en-US" sz="1900" b="0" kern="1200">
              <a:solidFill>
                <a:srgbClr val="25355A"/>
              </a:solidFill>
              <a:latin typeface="Helvetica Neue"/>
            </a:rPr>
            <a:t>Academic Advice</a:t>
          </a:r>
        </a:p>
      </dsp:txBody>
      <dsp:txXfrm>
        <a:off x="1240082" y="659792"/>
        <a:ext cx="2131396" cy="904228"/>
      </dsp:txXfrm>
    </dsp:sp>
    <dsp:sp modelId="{DEE2511F-21DB-4862-9E07-AC71844BAEF2}">
      <dsp:nvSpPr>
        <dsp:cNvPr id="0" name=""/>
        <dsp:cNvSpPr/>
      </dsp:nvSpPr>
      <dsp:spPr>
        <a:xfrm>
          <a:off x="3742858" y="659792"/>
          <a:ext cx="904228" cy="9042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F1F76A-AA2B-430A-AA73-D053A7E5CEB4}">
      <dsp:nvSpPr>
        <dsp:cNvPr id="0" name=""/>
        <dsp:cNvSpPr/>
      </dsp:nvSpPr>
      <dsp:spPr>
        <a:xfrm>
          <a:off x="3932746" y="849680"/>
          <a:ext cx="524452" cy="52445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D8E6F0-6C14-422E-9405-1FE5E36EAC65}">
      <dsp:nvSpPr>
        <dsp:cNvPr id="0" name=""/>
        <dsp:cNvSpPr/>
      </dsp:nvSpPr>
      <dsp:spPr>
        <a:xfrm>
          <a:off x="4840850" y="659792"/>
          <a:ext cx="2131396" cy="904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44550">
            <a:lnSpc>
              <a:spcPct val="100000"/>
            </a:lnSpc>
            <a:spcBef>
              <a:spcPct val="0"/>
            </a:spcBef>
            <a:spcAft>
              <a:spcPct val="35000"/>
            </a:spcAft>
          </a:pPr>
          <a:r>
            <a:rPr lang="en-US" sz="1900" b="0" kern="1200">
              <a:solidFill>
                <a:srgbClr val="25355A"/>
              </a:solidFill>
              <a:latin typeface="Helvetica Neue"/>
            </a:rPr>
            <a:t>Course enrollment &amp; course selection support</a:t>
          </a:r>
        </a:p>
      </dsp:txBody>
      <dsp:txXfrm>
        <a:off x="4840850" y="659792"/>
        <a:ext cx="2131396" cy="904228"/>
      </dsp:txXfrm>
    </dsp:sp>
    <dsp:sp modelId="{F335ABFB-DE5B-49DE-85AF-E5BA9A77B3F1}">
      <dsp:nvSpPr>
        <dsp:cNvPr id="0" name=""/>
        <dsp:cNvSpPr/>
      </dsp:nvSpPr>
      <dsp:spPr>
        <a:xfrm>
          <a:off x="7361412" y="576060"/>
          <a:ext cx="904228" cy="9042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321B73-B3A2-46E3-9516-AE10254FD231}">
      <dsp:nvSpPr>
        <dsp:cNvPr id="0" name=""/>
        <dsp:cNvSpPr/>
      </dsp:nvSpPr>
      <dsp:spPr>
        <a:xfrm>
          <a:off x="7557041" y="771694"/>
          <a:ext cx="524452" cy="52445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427B92-E5F1-49A8-8E20-12DCE2115C83}">
      <dsp:nvSpPr>
        <dsp:cNvPr id="0" name=""/>
        <dsp:cNvSpPr/>
      </dsp:nvSpPr>
      <dsp:spPr>
        <a:xfrm>
          <a:off x="8441532" y="576060"/>
          <a:ext cx="2131396" cy="904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44550">
            <a:lnSpc>
              <a:spcPct val="100000"/>
            </a:lnSpc>
            <a:spcBef>
              <a:spcPct val="0"/>
            </a:spcBef>
            <a:spcAft>
              <a:spcPct val="35000"/>
            </a:spcAft>
          </a:pPr>
          <a:r>
            <a:rPr lang="en-US" sz="1900" b="0" kern="1200">
              <a:solidFill>
                <a:srgbClr val="25355A"/>
              </a:solidFill>
              <a:latin typeface="Helvetica Neue"/>
            </a:rPr>
            <a:t>Graduation &amp; degree checks</a:t>
          </a:r>
        </a:p>
      </dsp:txBody>
      <dsp:txXfrm>
        <a:off x="8441532" y="576060"/>
        <a:ext cx="2131396" cy="904228"/>
      </dsp:txXfrm>
    </dsp:sp>
    <dsp:sp modelId="{41251F95-B783-4FF6-A922-C62E4E5035E7}">
      <dsp:nvSpPr>
        <dsp:cNvPr id="0" name=""/>
        <dsp:cNvSpPr/>
      </dsp:nvSpPr>
      <dsp:spPr>
        <a:xfrm>
          <a:off x="142090" y="2204704"/>
          <a:ext cx="904228" cy="9042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F7B768-8693-4F2A-A0D6-02F5C72F38E8}">
      <dsp:nvSpPr>
        <dsp:cNvPr id="0" name=""/>
        <dsp:cNvSpPr/>
      </dsp:nvSpPr>
      <dsp:spPr>
        <a:xfrm>
          <a:off x="331978" y="2394592"/>
          <a:ext cx="524452" cy="52445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22DC9A-0847-483D-A551-2A763D745066}">
      <dsp:nvSpPr>
        <dsp:cNvPr id="0" name=""/>
        <dsp:cNvSpPr/>
      </dsp:nvSpPr>
      <dsp:spPr>
        <a:xfrm>
          <a:off x="1240082" y="2204704"/>
          <a:ext cx="2131396" cy="904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44550">
            <a:lnSpc>
              <a:spcPct val="100000"/>
            </a:lnSpc>
            <a:spcBef>
              <a:spcPct val="0"/>
            </a:spcBef>
            <a:spcAft>
              <a:spcPct val="35000"/>
            </a:spcAft>
          </a:pPr>
          <a:r>
            <a:rPr lang="en-US" sz="1900" b="0" kern="1200">
              <a:solidFill>
                <a:srgbClr val="25355A"/>
              </a:solidFill>
              <a:latin typeface="Helvetica Neue"/>
            </a:rPr>
            <a:t>Funding information</a:t>
          </a:r>
        </a:p>
      </dsp:txBody>
      <dsp:txXfrm>
        <a:off x="1240082" y="2204704"/>
        <a:ext cx="2131396" cy="904228"/>
      </dsp:txXfrm>
    </dsp:sp>
    <dsp:sp modelId="{4C39D44B-ADB8-4C4B-B7C9-42FCA0E7A01A}">
      <dsp:nvSpPr>
        <dsp:cNvPr id="0" name=""/>
        <dsp:cNvSpPr/>
      </dsp:nvSpPr>
      <dsp:spPr>
        <a:xfrm>
          <a:off x="3742858" y="2204704"/>
          <a:ext cx="904228" cy="9042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C332F2-3793-4A33-89F6-A41E87187EEB}">
      <dsp:nvSpPr>
        <dsp:cNvPr id="0" name=""/>
        <dsp:cNvSpPr/>
      </dsp:nvSpPr>
      <dsp:spPr>
        <a:xfrm>
          <a:off x="3932746" y="2394592"/>
          <a:ext cx="524452" cy="524452"/>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841F8C-1E1E-482F-91DF-28666F588596}">
      <dsp:nvSpPr>
        <dsp:cNvPr id="0" name=""/>
        <dsp:cNvSpPr/>
      </dsp:nvSpPr>
      <dsp:spPr>
        <a:xfrm>
          <a:off x="4840850" y="2204704"/>
          <a:ext cx="2131396" cy="904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44550">
            <a:lnSpc>
              <a:spcPct val="100000"/>
            </a:lnSpc>
            <a:spcBef>
              <a:spcPct val="0"/>
            </a:spcBef>
            <a:spcAft>
              <a:spcPct val="35000"/>
            </a:spcAft>
          </a:pPr>
          <a:r>
            <a:rPr lang="en-US" sz="1900" b="0" kern="1200">
              <a:solidFill>
                <a:srgbClr val="25355A"/>
              </a:solidFill>
              <a:latin typeface="Helvetica Neue"/>
            </a:rPr>
            <a:t>Program Requirements &amp; timeline</a:t>
          </a:r>
        </a:p>
      </dsp:txBody>
      <dsp:txXfrm>
        <a:off x="4840850" y="2204704"/>
        <a:ext cx="2131396" cy="90422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761DDD-EA48-064C-A40A-FA1A1A378F64}"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4CEB77-2A38-7E41-920A-71D3AFE613D0}" type="slidenum">
              <a:rPr lang="en-US" smtClean="0"/>
              <a:t>‹#›</a:t>
            </a:fld>
            <a:endParaRPr lang="en-US"/>
          </a:p>
        </p:txBody>
      </p:sp>
    </p:spTree>
    <p:extLst>
      <p:ext uri="{BB962C8B-B14F-4D97-AF65-F5344CB8AC3E}">
        <p14:creationId xmlns:p14="http://schemas.microsoft.com/office/powerpoint/2010/main" val="1900880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14CEB77-2A38-7E41-920A-71D3AFE613D0}" type="slidenum">
              <a:rPr lang="en-US" smtClean="0"/>
              <a:t>10</a:t>
            </a:fld>
            <a:endParaRPr lang="en-US"/>
          </a:p>
        </p:txBody>
      </p:sp>
    </p:spTree>
    <p:extLst>
      <p:ext uri="{BB962C8B-B14F-4D97-AF65-F5344CB8AC3E}">
        <p14:creationId xmlns:p14="http://schemas.microsoft.com/office/powerpoint/2010/main" val="2865118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0:notes"/>
          <p:cNvSpPr txBox="1">
            <a:spLocks noGrp="1"/>
          </p:cNvSpPr>
          <p:nvPr>
            <p:ph type="body" idx="1"/>
          </p:nvPr>
        </p:nvSpPr>
        <p:spPr>
          <a:xfrm>
            <a:off x="0" y="6186488"/>
            <a:ext cx="7010400" cy="24892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endParaRPr/>
          </a:p>
        </p:txBody>
      </p:sp>
      <p:sp>
        <p:nvSpPr>
          <p:cNvPr id="101" name="Google Shape;101;p10: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0009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1:notes"/>
          <p:cNvSpPr txBox="1">
            <a:spLocks noGrp="1"/>
          </p:cNvSpPr>
          <p:nvPr>
            <p:ph type="body" idx="1"/>
          </p:nvPr>
        </p:nvSpPr>
        <p:spPr>
          <a:xfrm>
            <a:off x="0" y="6186488"/>
            <a:ext cx="7010400" cy="24892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endParaRPr/>
          </a:p>
        </p:txBody>
      </p:sp>
      <p:sp>
        <p:nvSpPr>
          <p:cNvPr id="116" name="Google Shape;116;p11: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8845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2:notes"/>
          <p:cNvSpPr txBox="1">
            <a:spLocks noGrp="1"/>
          </p:cNvSpPr>
          <p:nvPr>
            <p:ph type="body" idx="1"/>
          </p:nvPr>
        </p:nvSpPr>
        <p:spPr>
          <a:xfrm>
            <a:off x="0" y="6186488"/>
            <a:ext cx="7010400" cy="24892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endParaRPr/>
          </a:p>
        </p:txBody>
      </p:sp>
      <p:sp>
        <p:nvSpPr>
          <p:cNvPr id="131" name="Google Shape;131;p12: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5891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txBox="1">
            <a:spLocks noGrp="1"/>
          </p:cNvSpPr>
          <p:nvPr>
            <p:ph type="body" idx="1"/>
          </p:nvPr>
        </p:nvSpPr>
        <p:spPr>
          <a:xfrm>
            <a:off x="0" y="6186488"/>
            <a:ext cx="7010400" cy="24892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r>
              <a:rPr lang="en-US"/>
              <a:t>Keep an eye on the newsletter, family-friendly, free</a:t>
            </a:r>
            <a:endParaRPr/>
          </a:p>
        </p:txBody>
      </p:sp>
      <p:sp>
        <p:nvSpPr>
          <p:cNvPr id="148" name="Google Shape;148;p6: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842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59d7de285_0_13:notes"/>
          <p:cNvSpPr txBox="1">
            <a:spLocks noGrp="1"/>
          </p:cNvSpPr>
          <p:nvPr>
            <p:ph type="body" idx="1"/>
          </p:nvPr>
        </p:nvSpPr>
        <p:spPr>
          <a:xfrm>
            <a:off x="0" y="6186488"/>
            <a:ext cx="7010400" cy="24892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endParaRPr/>
          </a:p>
        </p:txBody>
      </p:sp>
      <p:sp>
        <p:nvSpPr>
          <p:cNvPr id="87" name="Google Shape;87;g959d7de285_0_13: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849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txBox="1">
            <a:spLocks noGrp="1"/>
          </p:cNvSpPr>
          <p:nvPr>
            <p:ph type="body" idx="1"/>
          </p:nvPr>
        </p:nvSpPr>
        <p:spPr>
          <a:xfrm>
            <a:off x="0" y="6186488"/>
            <a:ext cx="7010400" cy="24892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r>
              <a:rPr lang="en-US"/>
              <a:t>Keep an eye on the newsletter, family-friendly, free</a:t>
            </a:r>
            <a:endParaRPr/>
          </a:p>
        </p:txBody>
      </p:sp>
      <p:sp>
        <p:nvSpPr>
          <p:cNvPr id="148" name="Google Shape;148;p6: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3363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3:notes"/>
          <p:cNvSpPr txBox="1">
            <a:spLocks noGrp="1"/>
          </p:cNvSpPr>
          <p:nvPr>
            <p:ph type="body" idx="1"/>
          </p:nvPr>
        </p:nvSpPr>
        <p:spPr>
          <a:xfrm>
            <a:off x="0" y="6186488"/>
            <a:ext cx="7010400" cy="24892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endParaRPr/>
          </a:p>
        </p:txBody>
      </p:sp>
      <p:sp>
        <p:nvSpPr>
          <p:cNvPr id="155" name="Google Shape;155;p13: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8941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txBox="1">
            <a:spLocks noGrp="1"/>
          </p:cNvSpPr>
          <p:nvPr>
            <p:ph type="body" idx="1"/>
          </p:nvPr>
        </p:nvSpPr>
        <p:spPr>
          <a:xfrm>
            <a:off x="0" y="6186488"/>
            <a:ext cx="7010400" cy="24892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endParaRPr/>
          </a:p>
        </p:txBody>
      </p:sp>
      <p:sp>
        <p:nvSpPr>
          <p:cNvPr id="162" name="Google Shape;162;p7: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3112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53b1447ec6_0_0:notes"/>
          <p:cNvSpPr txBox="1">
            <a:spLocks noGrp="1"/>
          </p:cNvSpPr>
          <p:nvPr>
            <p:ph type="body" idx="1"/>
          </p:nvPr>
        </p:nvSpPr>
        <p:spPr>
          <a:xfrm>
            <a:off x="0" y="6186488"/>
            <a:ext cx="7010400" cy="24891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endParaRPr/>
          </a:p>
        </p:txBody>
      </p:sp>
      <p:sp>
        <p:nvSpPr>
          <p:cNvPr id="169" name="Google Shape;169;g153b1447ec6_0_0: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2051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14CEB77-2A38-7E41-920A-71D3AFE613D0}" type="slidenum">
              <a:rPr lang="en-US" smtClean="0"/>
              <a:t>46</a:t>
            </a:fld>
            <a:endParaRPr lang="en-US"/>
          </a:p>
        </p:txBody>
      </p:sp>
    </p:spTree>
    <p:extLst>
      <p:ext uri="{BB962C8B-B14F-4D97-AF65-F5344CB8AC3E}">
        <p14:creationId xmlns:p14="http://schemas.microsoft.com/office/powerpoint/2010/main" val="1790845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14CEB77-2A38-7E41-920A-71D3AFE613D0}" type="slidenum">
              <a:rPr lang="en-US" smtClean="0"/>
              <a:t>11</a:t>
            </a:fld>
            <a:endParaRPr lang="en-US"/>
          </a:p>
        </p:txBody>
      </p:sp>
    </p:spTree>
    <p:extLst>
      <p:ext uri="{BB962C8B-B14F-4D97-AF65-F5344CB8AC3E}">
        <p14:creationId xmlns:p14="http://schemas.microsoft.com/office/powerpoint/2010/main" val="3435108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Hello and welcome to U of T Engineering. My name is Joanne Lieu I work with the Vice Dean, Graduate Studies to support the professional development of graduate students and postdoctoral fellows. </a:t>
            </a:r>
            <a:endParaRPr lang="en-US"/>
          </a:p>
          <a:p>
            <a:endParaRPr lang="en-US"/>
          </a:p>
          <a:p>
            <a:r>
              <a:rPr lang="en-CA"/>
              <a:t>I offer a number of programs to help you</a:t>
            </a:r>
            <a:endParaRPr lang="en-US"/>
          </a:p>
          <a:p>
            <a:pPr marL="285750" indent="-285750">
              <a:buFont typeface="Symbol"/>
              <a:buChar char="•"/>
            </a:pPr>
            <a:r>
              <a:rPr lang="en-CA"/>
              <a:t>Get involved in school beyond your courses and research</a:t>
            </a:r>
            <a:endParaRPr lang="en-US"/>
          </a:p>
          <a:p>
            <a:pPr marL="285750" indent="-285750">
              <a:buFont typeface="Symbol"/>
              <a:buChar char="•"/>
            </a:pPr>
            <a:r>
              <a:rPr lang="en-CA"/>
              <a:t>Meet new friends and build community</a:t>
            </a:r>
            <a:endParaRPr lang="en-US"/>
          </a:p>
          <a:p>
            <a:pPr marL="285750" indent="-285750">
              <a:buFont typeface="Symbol"/>
              <a:buChar char="•"/>
            </a:pPr>
            <a:r>
              <a:rPr lang="en-CA"/>
              <a:t>Develop skills that will support you at school and beyond</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BB937B-A209-5A4F-9B6C-4F19871035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363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14CEB77-2A38-7E41-920A-71D3AFE613D0}" type="slidenum">
              <a:rPr lang="en-US" smtClean="0"/>
              <a:t>16</a:t>
            </a:fld>
            <a:endParaRPr lang="en-US"/>
          </a:p>
        </p:txBody>
      </p:sp>
    </p:spTree>
    <p:extLst>
      <p:ext uri="{BB962C8B-B14F-4D97-AF65-F5344CB8AC3E}">
        <p14:creationId xmlns:p14="http://schemas.microsoft.com/office/powerpoint/2010/main" val="3746948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14CEB77-2A38-7E41-920A-71D3AFE613D0}" type="slidenum">
              <a:rPr lang="en-US" smtClean="0"/>
              <a:t>17</a:t>
            </a:fld>
            <a:endParaRPr lang="en-US"/>
          </a:p>
        </p:txBody>
      </p:sp>
    </p:spTree>
    <p:extLst>
      <p:ext uri="{BB962C8B-B14F-4D97-AF65-F5344CB8AC3E}">
        <p14:creationId xmlns:p14="http://schemas.microsoft.com/office/powerpoint/2010/main" val="658143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14CEB77-2A38-7E41-920A-71D3AFE613D0}" type="slidenum">
              <a:rPr lang="en-US" smtClean="0"/>
              <a:t>19</a:t>
            </a:fld>
            <a:endParaRPr lang="en-US"/>
          </a:p>
        </p:txBody>
      </p:sp>
    </p:spTree>
    <p:extLst>
      <p:ext uri="{BB962C8B-B14F-4D97-AF65-F5344CB8AC3E}">
        <p14:creationId xmlns:p14="http://schemas.microsoft.com/office/powerpoint/2010/main" val="3975668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14CEB77-2A38-7E41-920A-71D3AFE613D0}" type="slidenum">
              <a:rPr lang="en-US" smtClean="0"/>
              <a:t>22</a:t>
            </a:fld>
            <a:endParaRPr lang="en-US"/>
          </a:p>
        </p:txBody>
      </p:sp>
    </p:spTree>
    <p:extLst>
      <p:ext uri="{BB962C8B-B14F-4D97-AF65-F5344CB8AC3E}">
        <p14:creationId xmlns:p14="http://schemas.microsoft.com/office/powerpoint/2010/main" val="589230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14CEB77-2A38-7E41-920A-71D3AFE613D0}" type="slidenum">
              <a:rPr lang="en-US" smtClean="0"/>
              <a:t>25</a:t>
            </a:fld>
            <a:endParaRPr lang="en-US"/>
          </a:p>
        </p:txBody>
      </p:sp>
    </p:spTree>
    <p:extLst>
      <p:ext uri="{BB962C8B-B14F-4D97-AF65-F5344CB8AC3E}">
        <p14:creationId xmlns:p14="http://schemas.microsoft.com/office/powerpoint/2010/main" val="394663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14CEB77-2A38-7E41-920A-71D3AFE613D0}" type="slidenum">
              <a:rPr lang="en-US" smtClean="0"/>
              <a:t>26</a:t>
            </a:fld>
            <a:endParaRPr lang="en-US"/>
          </a:p>
        </p:txBody>
      </p:sp>
    </p:spTree>
    <p:extLst>
      <p:ext uri="{BB962C8B-B14F-4D97-AF65-F5344CB8AC3E}">
        <p14:creationId xmlns:p14="http://schemas.microsoft.com/office/powerpoint/2010/main" val="1575779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txBox="1">
            <a:spLocks noGrp="1"/>
          </p:cNvSpPr>
          <p:nvPr>
            <p:ph type="body" idx="1"/>
          </p:nvPr>
        </p:nvSpPr>
        <p:spPr>
          <a:xfrm>
            <a:off x="0" y="6186488"/>
            <a:ext cx="7010400" cy="24892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endParaRPr/>
          </a:p>
        </p:txBody>
      </p:sp>
      <p:sp>
        <p:nvSpPr>
          <p:cNvPr id="51" name="Google Shape;51;p2: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6929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 Id="rId5" Type="http://schemas.openxmlformats.org/officeDocument/2006/relationships/image" Target="../media/image1.tiff"/><Relationship Id="rId4" Type="http://schemas.openxmlformats.org/officeDocument/2006/relationships/image" Target="../media/image50.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1.tiff"/><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154EC5D-1A69-F338-96F2-A22B46F189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206" y="219842"/>
            <a:ext cx="6275811" cy="1889640"/>
          </a:xfrm>
          <a:prstGeom prst="rect">
            <a:avLst/>
          </a:prstGeom>
        </p:spPr>
      </p:pic>
      <p:sp>
        <p:nvSpPr>
          <p:cNvPr id="6" name="Text Placeholder 2"/>
          <p:cNvSpPr>
            <a:spLocks noGrp="1"/>
          </p:cNvSpPr>
          <p:nvPr>
            <p:ph type="body" idx="1"/>
          </p:nvPr>
        </p:nvSpPr>
        <p:spPr>
          <a:xfrm>
            <a:off x="610307" y="4869160"/>
            <a:ext cx="9806173" cy="1224938"/>
          </a:xfrm>
          <a:ln>
            <a:noFill/>
          </a:ln>
        </p:spPr>
        <p:txBody>
          <a:bodyPr anchor="t"/>
          <a:lstStyle>
            <a:lvl1pPr marL="0" indent="0">
              <a:buNone/>
              <a:defRPr sz="2000">
                <a:solidFill>
                  <a:schemeClr val="bg1">
                    <a:lumMod val="65000"/>
                  </a:schemeClr>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7" name="Text Placeholder 2"/>
          <p:cNvSpPr>
            <a:spLocks noGrp="1"/>
          </p:cNvSpPr>
          <p:nvPr>
            <p:ph type="body" idx="10" hasCustomPrompt="1"/>
          </p:nvPr>
        </p:nvSpPr>
        <p:spPr>
          <a:xfrm>
            <a:off x="610307" y="2399520"/>
            <a:ext cx="9806173" cy="1965584"/>
          </a:xfrm>
          <a:ln>
            <a:noFill/>
          </a:ln>
        </p:spPr>
        <p:txBody>
          <a:bodyPr anchor="t">
            <a:normAutofit/>
          </a:bodyPr>
          <a:lstStyle>
            <a:lvl1pPr marL="0" indent="0">
              <a:buNone/>
              <a:defRPr sz="4000" b="1">
                <a:solidFill>
                  <a:srgbClr val="25355A"/>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a:t>
            </a:r>
            <a:br>
              <a:rPr lang="en-CA"/>
            </a:br>
            <a:r>
              <a:rPr lang="en-CA"/>
              <a:t>MASTER TEXT STYLES</a:t>
            </a:r>
          </a:p>
        </p:txBody>
      </p:sp>
    </p:spTree>
    <p:extLst>
      <p:ext uri="{BB962C8B-B14F-4D97-AF65-F5344CB8AC3E}">
        <p14:creationId xmlns:p14="http://schemas.microsoft.com/office/powerpoint/2010/main" val="3009151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612775"/>
            <a:ext cx="10972800" cy="4544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09600" y="5243600"/>
            <a:ext cx="10972800" cy="4235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9"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a:p>
        </p:txBody>
      </p:sp>
      <p:cxnSp>
        <p:nvCxnSpPr>
          <p:cNvPr id="10" name="Straight Connector 9"/>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7"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1189900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22"/>
          </p:nvPr>
        </p:nvSpPr>
        <p:spPr>
          <a:xfrm>
            <a:off x="8140701" y="2205040"/>
            <a:ext cx="3441700" cy="3456680"/>
          </a:xfrm>
        </p:spPr>
        <p:txBody>
          <a:bodyPr anchor="ctr">
            <a:normAutofit/>
          </a:bodyPr>
          <a:lstStyle>
            <a:lvl1pPr>
              <a:defRPr sz="2000"/>
            </a:lvl1pPr>
          </a:lstStyle>
          <a:p>
            <a:endParaRPr lang="en-US"/>
          </a:p>
        </p:txBody>
      </p:sp>
      <p:sp>
        <p:nvSpPr>
          <p:cNvPr id="9" name="Picture Placeholder 8"/>
          <p:cNvSpPr>
            <a:spLocks noGrp="1"/>
          </p:cNvSpPr>
          <p:nvPr>
            <p:ph type="pic" sz="quarter" idx="23"/>
          </p:nvPr>
        </p:nvSpPr>
        <p:spPr>
          <a:xfrm>
            <a:off x="8140701" y="0"/>
            <a:ext cx="3441700" cy="1989138"/>
          </a:xfrm>
        </p:spPr>
        <p:txBody>
          <a:bodyPr anchor="ctr">
            <a:normAutofit/>
          </a:bodyPr>
          <a:lstStyle>
            <a:lvl1pPr>
              <a:defRPr sz="2000"/>
            </a:lvl1pPr>
          </a:lstStyle>
          <a:p>
            <a:endParaRPr lang="en-US"/>
          </a:p>
        </p:txBody>
      </p:sp>
      <p:sp>
        <p:nvSpPr>
          <p:cNvPr id="5" name="Picture Placeholder 4"/>
          <p:cNvSpPr>
            <a:spLocks noGrp="1"/>
          </p:cNvSpPr>
          <p:nvPr>
            <p:ph type="pic" sz="quarter" idx="24"/>
          </p:nvPr>
        </p:nvSpPr>
        <p:spPr>
          <a:xfrm>
            <a:off x="4351449" y="0"/>
            <a:ext cx="3459052" cy="3213100"/>
          </a:xfrm>
        </p:spPr>
        <p:txBody>
          <a:bodyPr anchor="ctr">
            <a:normAutofit/>
          </a:bodyPr>
          <a:lstStyle>
            <a:lvl1pPr>
              <a:defRPr sz="2000"/>
            </a:lvl1pPr>
          </a:lstStyle>
          <a:p>
            <a:endParaRPr lang="en-US"/>
          </a:p>
        </p:txBody>
      </p:sp>
      <p:sp>
        <p:nvSpPr>
          <p:cNvPr id="8" name="Picture Placeholder 7"/>
          <p:cNvSpPr>
            <a:spLocks noGrp="1"/>
          </p:cNvSpPr>
          <p:nvPr>
            <p:ph type="pic" sz="quarter" idx="25"/>
          </p:nvPr>
        </p:nvSpPr>
        <p:spPr>
          <a:xfrm>
            <a:off x="4351868" y="3429002"/>
            <a:ext cx="3458633" cy="2232718"/>
          </a:xfrm>
        </p:spPr>
        <p:txBody>
          <a:bodyPr anchor="ctr">
            <a:normAutofit/>
          </a:bodyPr>
          <a:lstStyle>
            <a:lvl1pPr>
              <a:defRPr sz="2000"/>
            </a:lvl1pPr>
          </a:lstStyle>
          <a:p>
            <a:endParaRPr lang="en-US"/>
          </a:p>
        </p:txBody>
      </p:sp>
      <p:sp>
        <p:nvSpPr>
          <p:cNvPr id="12" name="Picture Placeholder 11"/>
          <p:cNvSpPr>
            <a:spLocks noGrp="1"/>
          </p:cNvSpPr>
          <p:nvPr>
            <p:ph type="pic" sz="quarter" idx="26"/>
          </p:nvPr>
        </p:nvSpPr>
        <p:spPr>
          <a:xfrm>
            <a:off x="623391" y="3918852"/>
            <a:ext cx="3398276" cy="1742867"/>
          </a:xfrm>
        </p:spPr>
        <p:txBody>
          <a:bodyPr anchor="ctr">
            <a:normAutofit/>
          </a:bodyPr>
          <a:lstStyle>
            <a:lvl1pPr>
              <a:defRPr sz="2000"/>
            </a:lvl1pPr>
          </a:lstStyle>
          <a:p>
            <a:endParaRPr lang="en-US"/>
          </a:p>
        </p:txBody>
      </p:sp>
      <p:sp>
        <p:nvSpPr>
          <p:cNvPr id="16" name="Picture Placeholder 15"/>
          <p:cNvSpPr>
            <a:spLocks noGrp="1"/>
          </p:cNvSpPr>
          <p:nvPr>
            <p:ph type="pic" sz="quarter" idx="27"/>
          </p:nvPr>
        </p:nvSpPr>
        <p:spPr>
          <a:xfrm>
            <a:off x="623391" y="0"/>
            <a:ext cx="3397857" cy="3703300"/>
          </a:xfrm>
        </p:spPr>
        <p:txBody>
          <a:bodyPr anchor="ctr">
            <a:normAutofit/>
          </a:bodyPr>
          <a:lstStyle>
            <a:lvl1pPr>
              <a:defRPr sz="2000"/>
            </a:lvl1pPr>
          </a:lstStyle>
          <a:p>
            <a:endParaRPr lang="en-US"/>
          </a:p>
        </p:txBody>
      </p:sp>
      <p:sp>
        <p:nvSpPr>
          <p:cNvPr id="14"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a:p>
        </p:txBody>
      </p:sp>
      <p:cxnSp>
        <p:nvCxnSpPr>
          <p:cNvPr id="15" name="Straight Connector 14"/>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1"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2974371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ntro - Boundless blue">
    <p:bg>
      <p:bgPr>
        <a:gradFill>
          <a:gsLst>
            <a:gs pos="0">
              <a:srgbClr val="25355A"/>
            </a:gs>
            <a:gs pos="100000">
              <a:srgbClr val="007FA3"/>
            </a:gs>
          </a:gsLst>
          <a:lin ang="16200000" scaled="0"/>
        </a:gradFill>
        <a:effectLst/>
      </p:bgPr>
    </p:bg>
    <p:spTree>
      <p:nvGrpSpPr>
        <p:cNvPr id="1" name=""/>
        <p:cNvGrpSpPr/>
        <p:nvPr/>
      </p:nvGrpSpPr>
      <p:grpSpPr>
        <a:xfrm>
          <a:off x="0" y="0"/>
          <a:ext cx="0" cy="0"/>
          <a:chOff x="0" y="0"/>
          <a:chExt cx="0" cy="0"/>
        </a:xfrm>
      </p:grpSpPr>
      <p:sp>
        <p:nvSpPr>
          <p:cNvPr id="13" name="Picture Placeholder 6"/>
          <p:cNvSpPr>
            <a:spLocks noGrp="1"/>
          </p:cNvSpPr>
          <p:nvPr>
            <p:ph type="pic" sz="quarter" idx="22"/>
          </p:nvPr>
        </p:nvSpPr>
        <p:spPr>
          <a:xfrm>
            <a:off x="8140701" y="2205040"/>
            <a:ext cx="3441700" cy="3456680"/>
          </a:xfrm>
        </p:spPr>
        <p:txBody>
          <a:bodyPr anchor="ctr">
            <a:normAutofit/>
          </a:bodyPr>
          <a:lstStyle>
            <a:lvl1pPr>
              <a:defRPr sz="2000"/>
            </a:lvl1pPr>
          </a:lstStyle>
          <a:p>
            <a:endParaRPr lang="en-US"/>
          </a:p>
        </p:txBody>
      </p:sp>
      <p:sp>
        <p:nvSpPr>
          <p:cNvPr id="15" name="Picture Placeholder 8"/>
          <p:cNvSpPr>
            <a:spLocks noGrp="1"/>
          </p:cNvSpPr>
          <p:nvPr>
            <p:ph type="pic" sz="quarter" idx="23"/>
          </p:nvPr>
        </p:nvSpPr>
        <p:spPr>
          <a:xfrm>
            <a:off x="8140701" y="0"/>
            <a:ext cx="3441700" cy="1989138"/>
          </a:xfrm>
        </p:spPr>
        <p:txBody>
          <a:bodyPr anchor="ctr">
            <a:normAutofit/>
          </a:bodyPr>
          <a:lstStyle>
            <a:lvl1pPr>
              <a:defRPr sz="2000"/>
            </a:lvl1pPr>
          </a:lstStyle>
          <a:p>
            <a:endParaRPr lang="en-US"/>
          </a:p>
        </p:txBody>
      </p:sp>
      <p:sp>
        <p:nvSpPr>
          <p:cNvPr id="16" name="Picture Placeholder 4"/>
          <p:cNvSpPr>
            <a:spLocks noGrp="1"/>
          </p:cNvSpPr>
          <p:nvPr>
            <p:ph type="pic" sz="quarter" idx="24"/>
          </p:nvPr>
        </p:nvSpPr>
        <p:spPr>
          <a:xfrm>
            <a:off x="4351449" y="0"/>
            <a:ext cx="3459052" cy="3213100"/>
          </a:xfrm>
        </p:spPr>
        <p:txBody>
          <a:bodyPr anchor="ctr">
            <a:normAutofit/>
          </a:bodyPr>
          <a:lstStyle>
            <a:lvl1pPr>
              <a:defRPr sz="2000"/>
            </a:lvl1pPr>
          </a:lstStyle>
          <a:p>
            <a:endParaRPr lang="en-US"/>
          </a:p>
        </p:txBody>
      </p:sp>
      <p:sp>
        <p:nvSpPr>
          <p:cNvPr id="17" name="Picture Placeholder 7"/>
          <p:cNvSpPr>
            <a:spLocks noGrp="1"/>
          </p:cNvSpPr>
          <p:nvPr>
            <p:ph type="pic" sz="quarter" idx="25"/>
          </p:nvPr>
        </p:nvSpPr>
        <p:spPr>
          <a:xfrm>
            <a:off x="4351868" y="3429002"/>
            <a:ext cx="3458633" cy="2232718"/>
          </a:xfrm>
        </p:spPr>
        <p:txBody>
          <a:bodyPr anchor="ctr">
            <a:normAutofit/>
          </a:bodyPr>
          <a:lstStyle>
            <a:lvl1pPr>
              <a:defRPr sz="2000"/>
            </a:lvl1pPr>
          </a:lstStyle>
          <a:p>
            <a:endParaRPr lang="en-US"/>
          </a:p>
        </p:txBody>
      </p:sp>
      <p:sp>
        <p:nvSpPr>
          <p:cNvPr id="18" name="Picture Placeholder 11"/>
          <p:cNvSpPr>
            <a:spLocks noGrp="1"/>
          </p:cNvSpPr>
          <p:nvPr>
            <p:ph type="pic" sz="quarter" idx="26"/>
          </p:nvPr>
        </p:nvSpPr>
        <p:spPr>
          <a:xfrm>
            <a:off x="623391" y="3918852"/>
            <a:ext cx="3398276" cy="1742867"/>
          </a:xfrm>
        </p:spPr>
        <p:txBody>
          <a:bodyPr anchor="ctr">
            <a:normAutofit/>
          </a:bodyPr>
          <a:lstStyle>
            <a:lvl1pPr>
              <a:defRPr sz="2000"/>
            </a:lvl1pPr>
          </a:lstStyle>
          <a:p>
            <a:endParaRPr lang="en-US"/>
          </a:p>
        </p:txBody>
      </p:sp>
      <p:sp>
        <p:nvSpPr>
          <p:cNvPr id="19" name="Picture Placeholder 15"/>
          <p:cNvSpPr>
            <a:spLocks noGrp="1"/>
          </p:cNvSpPr>
          <p:nvPr>
            <p:ph type="pic" sz="quarter" idx="27"/>
          </p:nvPr>
        </p:nvSpPr>
        <p:spPr>
          <a:xfrm>
            <a:off x="623391" y="0"/>
            <a:ext cx="3397857" cy="3703300"/>
          </a:xfrm>
        </p:spPr>
        <p:txBody>
          <a:bodyPr anchor="ctr">
            <a:normAutofit/>
          </a:bodyPr>
          <a:lstStyle>
            <a:lvl1pPr>
              <a:defRPr sz="2000"/>
            </a:lvl1pPr>
          </a:lstStyle>
          <a:p>
            <a:endParaRPr lang="en-US"/>
          </a:p>
        </p:txBody>
      </p:sp>
      <p:sp>
        <p:nvSpPr>
          <p:cNvPr id="21" name="Footer Placeholder 5"/>
          <p:cNvSpPr>
            <a:spLocks noGrp="1"/>
          </p:cNvSpPr>
          <p:nvPr>
            <p:ph type="ftr" sz="quarter" idx="11"/>
          </p:nvPr>
        </p:nvSpPr>
        <p:spPr>
          <a:xfrm>
            <a:off x="9944339" y="5992336"/>
            <a:ext cx="1638061" cy="648221"/>
          </a:xfrm>
          <a:prstGeom prst="rect">
            <a:avLst/>
          </a:prstGeom>
        </p:spPr>
        <p:txBody>
          <a:bodyPr/>
          <a:lstStyle>
            <a:lvl1pPr algn="r">
              <a:defRPr sz="1000">
                <a:solidFill>
                  <a:schemeClr val="bg1"/>
                </a:solidFill>
                <a:latin typeface="Helvetica"/>
                <a:cs typeface="Helvetica"/>
              </a:defRPr>
            </a:lvl1pPr>
          </a:lstStyle>
          <a:p>
            <a:endParaRPr lang="en-US"/>
          </a:p>
        </p:txBody>
      </p:sp>
      <p:cxnSp>
        <p:nvCxnSpPr>
          <p:cNvPr id="22" name="Straight Connector 21"/>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3" name="Graphic 2">
            <a:extLst>
              <a:ext uri="{FF2B5EF4-FFF2-40B4-BE49-F238E27FC236}">
                <a16:creationId xmlns:a16="http://schemas.microsoft.com/office/drawing/2014/main" id="{A6F03607-3B73-2FCF-290E-C270A0A4F0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68" y="5882045"/>
            <a:ext cx="2878450" cy="868801"/>
          </a:xfrm>
          <a:prstGeom prst="rect">
            <a:avLst/>
          </a:prstGeom>
        </p:spPr>
      </p:pic>
    </p:spTree>
    <p:extLst>
      <p:ext uri="{BB962C8B-B14F-4D97-AF65-F5344CB8AC3E}">
        <p14:creationId xmlns:p14="http://schemas.microsoft.com/office/powerpoint/2010/main" val="630750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066130"/>
          </a:xfrm>
        </p:spPr>
        <p:txBody>
          <a:bodyPr>
            <a:normAutofit/>
          </a:bodyPr>
          <a:lstStyle>
            <a:lvl1pPr algn="l">
              <a:defRPr sz="3500" b="1" i="0">
                <a:solidFill>
                  <a:srgbClr val="25355A"/>
                </a:solidFill>
                <a:latin typeface="Helvetica"/>
                <a:cs typeface="Helvetica"/>
              </a:defRPr>
            </a:lvl1pPr>
          </a:lstStyle>
          <a:p>
            <a:r>
              <a:rPr lang="en-CA"/>
              <a:t>Click to edit Master title style</a:t>
            </a:r>
            <a:endParaRPr lang="en-US"/>
          </a:p>
        </p:txBody>
      </p:sp>
      <p:sp>
        <p:nvSpPr>
          <p:cNvPr id="11" name="Text Placeholder 2"/>
          <p:cNvSpPr>
            <a:spLocks noGrp="1"/>
          </p:cNvSpPr>
          <p:nvPr>
            <p:ph type="body" idx="1"/>
          </p:nvPr>
        </p:nvSpPr>
        <p:spPr>
          <a:xfrm>
            <a:off x="609600" y="1483228"/>
            <a:ext cx="10972800" cy="524699"/>
          </a:xfrm>
        </p:spPr>
        <p:txBody>
          <a:bodyPr anchor="t">
            <a:normAutofit/>
          </a:bodyPr>
          <a:lstStyle>
            <a:lvl1pPr marL="0" indent="0">
              <a:buNone/>
              <a:defRPr sz="2300" b="1">
                <a:solidFill>
                  <a:srgbClr val="007FA3"/>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2" name="Content Placeholder 3"/>
          <p:cNvSpPr>
            <a:spLocks noGrp="1"/>
          </p:cNvSpPr>
          <p:nvPr>
            <p:ph sz="half" idx="2"/>
          </p:nvPr>
        </p:nvSpPr>
        <p:spPr>
          <a:xfrm>
            <a:off x="610306" y="2174875"/>
            <a:ext cx="5386917" cy="3453507"/>
          </a:xfrm>
        </p:spPr>
        <p:txBody>
          <a:bodyPr/>
          <a:lstStyle>
            <a:lvl1pPr>
              <a:buClr>
                <a:srgbClr val="007FA3"/>
              </a:buClr>
              <a:buSzPct val="80000"/>
              <a:defRPr sz="2300" spc="0" baseline="0">
                <a:solidFill>
                  <a:schemeClr val="tx1">
                    <a:lumMod val="85000"/>
                    <a:lumOff val="15000"/>
                  </a:schemeClr>
                </a:solidFill>
                <a:latin typeface="Helvetica 55 Roman"/>
              </a:defRPr>
            </a:lvl1pPr>
            <a:lvl2pPr>
              <a:buClr>
                <a:srgbClr val="007FA3"/>
              </a:buClr>
              <a:buSzPct val="80000"/>
              <a:defRPr sz="2000" spc="0" baseline="0">
                <a:solidFill>
                  <a:schemeClr val="tx1">
                    <a:lumMod val="85000"/>
                    <a:lumOff val="15000"/>
                  </a:schemeClr>
                </a:solidFill>
                <a:latin typeface="Helvetica 55 Roman"/>
              </a:defRPr>
            </a:lvl2pPr>
            <a:lvl3pPr>
              <a:buClr>
                <a:srgbClr val="007FA3"/>
              </a:buClr>
              <a:buSzPct val="80000"/>
              <a:defRPr sz="1800" spc="0" baseline="0">
                <a:solidFill>
                  <a:schemeClr val="tx1">
                    <a:lumMod val="85000"/>
                    <a:lumOff val="15000"/>
                  </a:schemeClr>
                </a:solidFill>
                <a:latin typeface="Helvetica 55 Roman"/>
              </a:defRPr>
            </a:lvl3pPr>
            <a:lvl4pPr>
              <a:buClr>
                <a:srgbClr val="007FA3"/>
              </a:buClr>
              <a:buSzPct val="80000"/>
              <a:defRPr sz="1600" spc="0" baseline="0">
                <a:solidFill>
                  <a:schemeClr val="tx1">
                    <a:lumMod val="85000"/>
                    <a:lumOff val="15000"/>
                  </a:schemeClr>
                </a:solidFill>
                <a:latin typeface="Helvetica 55 Roman"/>
              </a:defRPr>
            </a:lvl4pPr>
            <a:lvl5pPr>
              <a:buClr>
                <a:srgbClr val="007FA3"/>
              </a:buClr>
              <a:buSzPct val="80000"/>
              <a:defRPr sz="1600" spc="0" baseline="0">
                <a:solidFill>
                  <a:schemeClr val="tx1">
                    <a:lumMod val="85000"/>
                    <a:lumOff val="15000"/>
                  </a:schemeClr>
                </a:solidFill>
                <a:latin typeface="Helvetica 55 Roman"/>
              </a:defRPr>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4" name="Content Placeholder 3"/>
          <p:cNvSpPr>
            <a:spLocks noGrp="1"/>
          </p:cNvSpPr>
          <p:nvPr>
            <p:ph sz="half" idx="13"/>
          </p:nvPr>
        </p:nvSpPr>
        <p:spPr>
          <a:xfrm>
            <a:off x="6195483" y="2174875"/>
            <a:ext cx="5386917" cy="3453507"/>
          </a:xfrm>
        </p:spPr>
        <p:txBody>
          <a:bodyPr/>
          <a:lstStyle>
            <a:lvl1pPr>
              <a:buClr>
                <a:srgbClr val="007FA3"/>
              </a:buClr>
              <a:buSzPct val="80000"/>
              <a:defRPr sz="2300" spc="0" baseline="0">
                <a:solidFill>
                  <a:schemeClr val="tx1">
                    <a:lumMod val="85000"/>
                    <a:lumOff val="15000"/>
                  </a:schemeClr>
                </a:solidFill>
                <a:latin typeface="Helvetica 55 Roman"/>
              </a:defRPr>
            </a:lvl1pPr>
            <a:lvl2pPr>
              <a:buClr>
                <a:srgbClr val="007FA3"/>
              </a:buClr>
              <a:buSzPct val="80000"/>
              <a:defRPr sz="2000" spc="0" baseline="0">
                <a:solidFill>
                  <a:schemeClr val="tx1">
                    <a:lumMod val="85000"/>
                    <a:lumOff val="15000"/>
                  </a:schemeClr>
                </a:solidFill>
                <a:latin typeface="Helvetica 55 Roman"/>
              </a:defRPr>
            </a:lvl2pPr>
            <a:lvl3pPr>
              <a:buClr>
                <a:srgbClr val="007FA3"/>
              </a:buClr>
              <a:buSzPct val="80000"/>
              <a:defRPr sz="1800" spc="0" baseline="0">
                <a:solidFill>
                  <a:schemeClr val="tx1">
                    <a:lumMod val="85000"/>
                    <a:lumOff val="15000"/>
                  </a:schemeClr>
                </a:solidFill>
                <a:latin typeface="Helvetica 55 Roman"/>
              </a:defRPr>
            </a:lvl3pPr>
            <a:lvl4pPr>
              <a:buClr>
                <a:srgbClr val="007FA3"/>
              </a:buClr>
              <a:buSzPct val="80000"/>
              <a:defRPr sz="1600" spc="0" baseline="0">
                <a:solidFill>
                  <a:schemeClr val="tx1">
                    <a:lumMod val="85000"/>
                    <a:lumOff val="15000"/>
                  </a:schemeClr>
                </a:solidFill>
                <a:latin typeface="Helvetica 55 Roman"/>
              </a:defRPr>
            </a:lvl4pPr>
            <a:lvl5pPr>
              <a:buClr>
                <a:srgbClr val="007FA3"/>
              </a:buClr>
              <a:buSzPct val="80000"/>
              <a:defRPr sz="1600" spc="0" baseline="0">
                <a:solidFill>
                  <a:schemeClr val="tx1">
                    <a:lumMod val="85000"/>
                    <a:lumOff val="15000"/>
                  </a:schemeClr>
                </a:solidFill>
                <a:latin typeface="Helvetica 55 Roman"/>
              </a:defRPr>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3"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a:p>
        </p:txBody>
      </p:sp>
      <p:cxnSp>
        <p:nvCxnSpPr>
          <p:cNvPr id="15" name="Straight Connector 14"/>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9"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3146436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636912"/>
            <a:ext cx="10972800" cy="1224136"/>
          </a:xfrm>
        </p:spPr>
        <p:txBody>
          <a:bodyPr anchor="b">
            <a:normAutofit/>
          </a:bodyPr>
          <a:lstStyle>
            <a:lvl1pPr algn="ctr">
              <a:defRPr sz="6000">
                <a:solidFill>
                  <a:srgbClr val="25355A"/>
                </a:solidFill>
              </a:defRPr>
            </a:lvl1pPr>
          </a:lstStyle>
          <a:p>
            <a:r>
              <a:rPr lang="en-CA"/>
              <a:t>Thank you.</a:t>
            </a:r>
            <a:endParaRPr lang="en-US"/>
          </a:p>
        </p:txBody>
      </p:sp>
      <p:sp>
        <p:nvSpPr>
          <p:cNvPr id="4" name="Content Placeholder 3"/>
          <p:cNvSpPr>
            <a:spLocks noGrp="1"/>
          </p:cNvSpPr>
          <p:nvPr>
            <p:ph sz="quarter" idx="13" hasCustomPrompt="1"/>
          </p:nvPr>
        </p:nvSpPr>
        <p:spPr>
          <a:xfrm>
            <a:off x="609600" y="4149080"/>
            <a:ext cx="10972800" cy="1296144"/>
          </a:xfrm>
        </p:spPr>
        <p:txBody>
          <a:bodyPr/>
          <a:lstStyle>
            <a:lvl1pPr marL="0" indent="0" algn="ctr">
              <a:buNone/>
              <a:defRPr b="1" baseline="0">
                <a:solidFill>
                  <a:srgbClr val="007FA3"/>
                </a:solidFill>
              </a:defRPr>
            </a:lvl1pPr>
          </a:lstStyle>
          <a:p>
            <a:pPr lvl="0"/>
            <a:r>
              <a:rPr lang="en-US"/>
              <a:t>Click to edit contact info</a:t>
            </a:r>
          </a:p>
        </p:txBody>
      </p:sp>
    </p:spTree>
    <p:extLst>
      <p:ext uri="{BB962C8B-B14F-4D97-AF65-F5344CB8AC3E}">
        <p14:creationId xmlns:p14="http://schemas.microsoft.com/office/powerpoint/2010/main" val="54459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descr="MIE UT Signature CMYK P655 PC 2010.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1083" y="5910337"/>
            <a:ext cx="4359175" cy="79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595312" y="1125141"/>
            <a:ext cx="11072813" cy="4607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
          <p:cNvSpPr>
            <a:spLocks noGrp="1" noChangeArrowheads="1"/>
          </p:cNvSpPr>
          <p:nvPr>
            <p:ph type="title"/>
          </p:nvPr>
        </p:nvSpPr>
        <p:spPr bwMode="auto">
          <a:xfrm>
            <a:off x="595313" y="446484"/>
            <a:ext cx="11013281" cy="410766"/>
          </a:xfrm>
          <a:prstGeom prst="rect">
            <a:avLst/>
          </a:prstGeom>
          <a:noFill/>
          <a:ln w="12700">
            <a:noFill/>
            <a:miter lim="800000"/>
            <a:headEnd/>
            <a:tailEnd/>
          </a:ln>
        </p:spPr>
        <p:txBody>
          <a:bodyPr/>
          <a:lstStyle>
            <a:lvl1pPr>
              <a:lnSpc>
                <a:spcPts val="2531"/>
              </a:lnSpc>
              <a:defRPr sz="3094"/>
            </a:lvl1pPr>
          </a:lstStyle>
          <a:p>
            <a:pPr lvl="0"/>
            <a:r>
              <a:rPr lang="en-US">
                <a:sym typeface="Helvetica Neue" charset="0"/>
              </a:rPr>
              <a:t>Click to edit Master title style</a:t>
            </a:r>
          </a:p>
        </p:txBody>
      </p:sp>
    </p:spTree>
    <p:extLst>
      <p:ext uri="{BB962C8B-B14F-4D97-AF65-F5344CB8AC3E}">
        <p14:creationId xmlns:p14="http://schemas.microsoft.com/office/powerpoint/2010/main" val="255576574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resentation Title Slide (C)">
  <p:cSld name="Presentation Title Slide (C)">
    <p:spTree>
      <p:nvGrpSpPr>
        <p:cNvPr id="1" name="Shape 17"/>
        <p:cNvGrpSpPr/>
        <p:nvPr/>
      </p:nvGrpSpPr>
      <p:grpSpPr>
        <a:xfrm>
          <a:off x="0" y="0"/>
          <a:ext cx="0" cy="0"/>
          <a:chOff x="0" y="0"/>
          <a:chExt cx="0" cy="0"/>
        </a:xfrm>
      </p:grpSpPr>
      <p:cxnSp>
        <p:nvCxnSpPr>
          <p:cNvPr id="18" name="Google Shape;18;p19"/>
          <p:cNvCxnSpPr/>
          <p:nvPr/>
        </p:nvCxnSpPr>
        <p:spPr>
          <a:xfrm rot="10800000" flipH="1">
            <a:off x="593825" y="4446985"/>
            <a:ext cx="11004352" cy="2232"/>
          </a:xfrm>
          <a:prstGeom prst="straightConnector1">
            <a:avLst/>
          </a:prstGeom>
          <a:noFill/>
          <a:ln w="76200" cap="flat" cmpd="sng">
            <a:solidFill>
              <a:schemeClr val="dk1"/>
            </a:solidFill>
            <a:prstDash val="solid"/>
            <a:miter lim="800000"/>
            <a:headEnd type="none" w="sm" len="sm"/>
            <a:tailEnd type="none" w="sm" len="sm"/>
          </a:ln>
        </p:spPr>
      </p:cxnSp>
      <p:pic>
        <p:nvPicPr>
          <p:cNvPr id="19" name="Google Shape;19;p19" descr="MIE UT Signature CMYK P655 PC 2010.tif"/>
          <p:cNvPicPr preferRelativeResize="0"/>
          <p:nvPr/>
        </p:nvPicPr>
        <p:blipFill rotWithShape="1">
          <a:blip r:embed="rId2">
            <a:alphaModFix/>
          </a:blip>
          <a:srcRect/>
          <a:stretch/>
        </p:blipFill>
        <p:spPr>
          <a:xfrm>
            <a:off x="492622" y="1454424"/>
            <a:ext cx="6942832" cy="1265783"/>
          </a:xfrm>
          <a:prstGeom prst="rect">
            <a:avLst/>
          </a:prstGeom>
          <a:noFill/>
          <a:ln>
            <a:noFill/>
          </a:ln>
        </p:spPr>
      </p:pic>
      <p:sp>
        <p:nvSpPr>
          <p:cNvPr id="20" name="Google Shape;20;p19"/>
          <p:cNvSpPr txBox="1">
            <a:spLocks noGrp="1"/>
          </p:cNvSpPr>
          <p:nvPr>
            <p:ph type="ctrTitle"/>
          </p:nvPr>
        </p:nvSpPr>
        <p:spPr>
          <a:xfrm>
            <a:off x="595313" y="3713299"/>
            <a:ext cx="11001375" cy="519373"/>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1400"/>
              <a:buNone/>
              <a:defRPr sz="3375">
                <a:solidFill>
                  <a:srgbClr val="00133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333333"/>
              </a:lnSpc>
              <a:spcBef>
                <a:spcPts val="0"/>
              </a:spcBef>
              <a:spcAft>
                <a:spcPts val="0"/>
              </a:spcAft>
              <a:buSzPts val="1400"/>
              <a:buNone/>
              <a:defRPr/>
            </a:lvl6pPr>
            <a:lvl7pPr lvl="6" algn="l">
              <a:lnSpc>
                <a:spcPct val="333333"/>
              </a:lnSpc>
              <a:spcBef>
                <a:spcPts val="0"/>
              </a:spcBef>
              <a:spcAft>
                <a:spcPts val="0"/>
              </a:spcAft>
              <a:buSzPts val="1400"/>
              <a:buNone/>
              <a:defRPr/>
            </a:lvl7pPr>
            <a:lvl8pPr lvl="7" algn="l">
              <a:lnSpc>
                <a:spcPct val="333333"/>
              </a:lnSpc>
              <a:spcBef>
                <a:spcPts val="0"/>
              </a:spcBef>
              <a:spcAft>
                <a:spcPts val="0"/>
              </a:spcAft>
              <a:buSzPts val="1400"/>
              <a:buNone/>
              <a:defRPr/>
            </a:lvl8pPr>
            <a:lvl9pPr lvl="8" algn="l">
              <a:lnSpc>
                <a:spcPct val="333333"/>
              </a:lnSpc>
              <a:spcBef>
                <a:spcPts val="0"/>
              </a:spcBef>
              <a:spcAft>
                <a:spcPts val="0"/>
              </a:spcAft>
              <a:buSzPts val="1400"/>
              <a:buNone/>
              <a:defRPr/>
            </a:lvl9pPr>
          </a:lstStyle>
          <a:p>
            <a:endParaRPr/>
          </a:p>
        </p:txBody>
      </p:sp>
      <p:sp>
        <p:nvSpPr>
          <p:cNvPr id="21" name="Google Shape;21;p19"/>
          <p:cNvSpPr txBox="1">
            <a:spLocks noGrp="1"/>
          </p:cNvSpPr>
          <p:nvPr>
            <p:ph type="subTitle" idx="1"/>
          </p:nvPr>
        </p:nvSpPr>
        <p:spPr>
          <a:xfrm>
            <a:off x="595313" y="4731372"/>
            <a:ext cx="11001375" cy="555858"/>
          </a:xfrm>
          <a:prstGeom prst="rect">
            <a:avLst/>
          </a:prstGeom>
          <a:noFill/>
          <a:ln>
            <a:noFill/>
          </a:ln>
        </p:spPr>
        <p:txBody>
          <a:bodyPr spcFirstLastPara="1" wrap="square" lIns="0" tIns="0" rIns="0" bIns="0" anchor="t" anchorCtr="0">
            <a:spAutoFit/>
          </a:bodyPr>
          <a:lstStyle>
            <a:lvl1pPr marR="0" lvl="0" algn="l">
              <a:lnSpc>
                <a:spcPct val="128571"/>
              </a:lnSpc>
              <a:spcBef>
                <a:spcPts val="0"/>
              </a:spcBef>
              <a:spcAft>
                <a:spcPts val="0"/>
              </a:spcAft>
              <a:buClr>
                <a:srgbClr val="001337"/>
              </a:buClr>
              <a:buSzPts val="2800"/>
              <a:buFont typeface="Georgia"/>
              <a:buNone/>
              <a:defRPr/>
            </a:lvl1pPr>
            <a:lvl2pPr lvl="1" algn="ctr">
              <a:lnSpc>
                <a:spcPct val="120000"/>
              </a:lnSpc>
              <a:spcBef>
                <a:spcPts val="844"/>
              </a:spcBef>
              <a:spcAft>
                <a:spcPts val="0"/>
              </a:spcAft>
              <a:buSzPts val="3600"/>
              <a:buNone/>
              <a:defRPr/>
            </a:lvl2pPr>
            <a:lvl3pPr lvl="2" algn="ctr">
              <a:lnSpc>
                <a:spcPct val="120000"/>
              </a:lnSpc>
              <a:spcBef>
                <a:spcPts val="844"/>
              </a:spcBef>
              <a:spcAft>
                <a:spcPts val="0"/>
              </a:spcAft>
              <a:buSzPts val="3600"/>
              <a:buNone/>
              <a:defRPr/>
            </a:lvl3pPr>
            <a:lvl4pPr lvl="3" algn="ctr">
              <a:lnSpc>
                <a:spcPct val="120000"/>
              </a:lnSpc>
              <a:spcBef>
                <a:spcPts val="844"/>
              </a:spcBef>
              <a:spcAft>
                <a:spcPts val="0"/>
              </a:spcAft>
              <a:buSzPts val="2250"/>
              <a:buNone/>
              <a:defRPr/>
            </a:lvl4pPr>
            <a:lvl5pPr lvl="4" algn="ctr">
              <a:lnSpc>
                <a:spcPct val="120000"/>
              </a:lnSpc>
              <a:spcBef>
                <a:spcPts val="844"/>
              </a:spcBef>
              <a:spcAft>
                <a:spcPts val="0"/>
              </a:spcAft>
              <a:buSzPts val="2250"/>
              <a:buNone/>
              <a:defRPr/>
            </a:lvl5pPr>
            <a:lvl6pPr lvl="5" algn="ctr">
              <a:lnSpc>
                <a:spcPct val="200000"/>
              </a:lnSpc>
              <a:spcBef>
                <a:spcPts val="844"/>
              </a:spcBef>
              <a:spcAft>
                <a:spcPts val="0"/>
              </a:spcAft>
              <a:buSzPts val="3078"/>
              <a:buNone/>
              <a:defRPr/>
            </a:lvl6pPr>
            <a:lvl7pPr lvl="6" algn="ctr">
              <a:lnSpc>
                <a:spcPct val="200000"/>
              </a:lnSpc>
              <a:spcBef>
                <a:spcPts val="844"/>
              </a:spcBef>
              <a:spcAft>
                <a:spcPts val="0"/>
              </a:spcAft>
              <a:buSzPts val="3078"/>
              <a:buNone/>
              <a:defRPr/>
            </a:lvl7pPr>
            <a:lvl8pPr lvl="7" algn="ctr">
              <a:lnSpc>
                <a:spcPct val="200000"/>
              </a:lnSpc>
              <a:spcBef>
                <a:spcPts val="844"/>
              </a:spcBef>
              <a:spcAft>
                <a:spcPts val="0"/>
              </a:spcAft>
              <a:buSzPts val="3078"/>
              <a:buNone/>
              <a:defRPr/>
            </a:lvl8pPr>
            <a:lvl9pPr lvl="8" algn="ctr">
              <a:lnSpc>
                <a:spcPct val="200000"/>
              </a:lnSpc>
              <a:spcBef>
                <a:spcPts val="844"/>
              </a:spcBef>
              <a:spcAft>
                <a:spcPts val="0"/>
              </a:spcAft>
              <a:buSzPts val="3078"/>
              <a:buNone/>
              <a:defRPr/>
            </a:lvl9pPr>
          </a:lstStyle>
          <a:p>
            <a:endParaRPr/>
          </a:p>
        </p:txBody>
      </p:sp>
    </p:spTree>
    <p:extLst>
      <p:ext uri="{BB962C8B-B14F-4D97-AF65-F5344CB8AC3E}">
        <p14:creationId xmlns:p14="http://schemas.microsoft.com/office/powerpoint/2010/main" val="100588921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
        <p:cNvGrpSpPr/>
        <p:nvPr/>
      </p:nvGrpSpPr>
      <p:grpSpPr>
        <a:xfrm>
          <a:off x="0" y="0"/>
          <a:ext cx="0" cy="0"/>
          <a:chOff x="0" y="0"/>
          <a:chExt cx="0" cy="0"/>
        </a:xfrm>
      </p:grpSpPr>
      <p:pic>
        <p:nvPicPr>
          <p:cNvPr id="23" name="Google Shape;23;p20" descr="MIE UT Signature CMYK P655 PC 2010.tif"/>
          <p:cNvPicPr preferRelativeResize="0"/>
          <p:nvPr/>
        </p:nvPicPr>
        <p:blipFill rotWithShape="1">
          <a:blip r:embed="rId2">
            <a:alphaModFix/>
          </a:blip>
          <a:srcRect/>
          <a:stretch/>
        </p:blipFill>
        <p:spPr>
          <a:xfrm>
            <a:off x="561083" y="5910337"/>
            <a:ext cx="4359175" cy="794742"/>
          </a:xfrm>
          <a:prstGeom prst="rect">
            <a:avLst/>
          </a:prstGeom>
          <a:noFill/>
          <a:ln>
            <a:noFill/>
          </a:ln>
        </p:spPr>
      </p:pic>
      <p:sp>
        <p:nvSpPr>
          <p:cNvPr id="24" name="Google Shape;24;p20"/>
          <p:cNvSpPr txBox="1">
            <a:spLocks noGrp="1"/>
          </p:cNvSpPr>
          <p:nvPr>
            <p:ph type="body" idx="1"/>
          </p:nvPr>
        </p:nvSpPr>
        <p:spPr>
          <a:xfrm>
            <a:off x="595312" y="1125141"/>
            <a:ext cx="11072813" cy="4607719"/>
          </a:xfrm>
          <a:prstGeom prst="rect">
            <a:avLst/>
          </a:prstGeom>
          <a:noFill/>
          <a:ln>
            <a:noFill/>
          </a:ln>
        </p:spPr>
        <p:txBody>
          <a:bodyPr spcFirstLastPara="1" wrap="square" lIns="0" tIns="0" rIns="0" bIns="0" anchor="t" anchorCtr="0">
            <a:noAutofit/>
          </a:bodyPr>
          <a:lstStyle>
            <a:lvl1pPr marL="321457" lvl="0" indent="-160729" algn="l">
              <a:lnSpc>
                <a:spcPct val="100000"/>
              </a:lnSpc>
              <a:spcBef>
                <a:spcPts val="844"/>
              </a:spcBef>
              <a:spcAft>
                <a:spcPts val="0"/>
              </a:spcAft>
              <a:buSzPts val="1400"/>
              <a:buNone/>
              <a:defRPr/>
            </a:lvl1pPr>
            <a:lvl2pPr marL="642915" lvl="1" indent="-281275" algn="l">
              <a:lnSpc>
                <a:spcPct val="120000"/>
              </a:lnSpc>
              <a:spcBef>
                <a:spcPts val="844"/>
              </a:spcBef>
              <a:spcAft>
                <a:spcPts val="0"/>
              </a:spcAft>
              <a:buSzPts val="2700"/>
              <a:buChar char="•"/>
              <a:defRPr/>
            </a:lvl2pPr>
            <a:lvl3pPr marL="964372" lvl="2" indent="-281275" algn="l">
              <a:lnSpc>
                <a:spcPct val="120000"/>
              </a:lnSpc>
              <a:spcBef>
                <a:spcPts val="844"/>
              </a:spcBef>
              <a:spcAft>
                <a:spcPts val="0"/>
              </a:spcAft>
              <a:buSzPts val="2700"/>
              <a:buChar char="•"/>
              <a:defRPr/>
            </a:lvl3pPr>
            <a:lvl4pPr marL="1285829" lvl="3" indent="-281275" algn="l">
              <a:lnSpc>
                <a:spcPct val="120000"/>
              </a:lnSpc>
              <a:spcBef>
                <a:spcPts val="844"/>
              </a:spcBef>
              <a:spcAft>
                <a:spcPts val="0"/>
              </a:spcAft>
              <a:buSzPts val="2700"/>
              <a:buChar char="•"/>
              <a:defRPr/>
            </a:lvl4pPr>
            <a:lvl5pPr marL="1607287" lvl="4" indent="-281275" algn="l">
              <a:lnSpc>
                <a:spcPct val="120000"/>
              </a:lnSpc>
              <a:spcBef>
                <a:spcPts val="844"/>
              </a:spcBef>
              <a:spcAft>
                <a:spcPts val="0"/>
              </a:spcAft>
              <a:buSzPts val="2700"/>
              <a:buChar char="•"/>
              <a:defRPr/>
            </a:lvl5pPr>
            <a:lvl6pPr marL="1928744" lvl="5" indent="-298152" algn="l">
              <a:lnSpc>
                <a:spcPct val="200000"/>
              </a:lnSpc>
              <a:spcBef>
                <a:spcPts val="844"/>
              </a:spcBef>
              <a:spcAft>
                <a:spcPts val="0"/>
              </a:spcAft>
              <a:buSzPts val="3078"/>
              <a:buChar char="•"/>
              <a:defRPr/>
            </a:lvl6pPr>
            <a:lvl7pPr marL="2250201" lvl="6" indent="-298152" algn="l">
              <a:lnSpc>
                <a:spcPct val="200000"/>
              </a:lnSpc>
              <a:spcBef>
                <a:spcPts val="844"/>
              </a:spcBef>
              <a:spcAft>
                <a:spcPts val="0"/>
              </a:spcAft>
              <a:buSzPts val="3078"/>
              <a:buChar char="•"/>
              <a:defRPr/>
            </a:lvl7pPr>
            <a:lvl8pPr marL="2571659" lvl="7" indent="-298152" algn="l">
              <a:lnSpc>
                <a:spcPct val="200000"/>
              </a:lnSpc>
              <a:spcBef>
                <a:spcPts val="844"/>
              </a:spcBef>
              <a:spcAft>
                <a:spcPts val="0"/>
              </a:spcAft>
              <a:buSzPts val="3078"/>
              <a:buChar char="•"/>
              <a:defRPr/>
            </a:lvl8pPr>
            <a:lvl9pPr marL="2893116" lvl="8" indent="-298152" algn="l">
              <a:lnSpc>
                <a:spcPct val="200000"/>
              </a:lnSpc>
              <a:spcBef>
                <a:spcPts val="844"/>
              </a:spcBef>
              <a:spcAft>
                <a:spcPts val="0"/>
              </a:spcAft>
              <a:buSzPts val="3078"/>
              <a:buChar char="•"/>
              <a:defRPr/>
            </a:lvl9pPr>
          </a:lstStyle>
          <a:p>
            <a:endParaRPr/>
          </a:p>
        </p:txBody>
      </p:sp>
      <p:sp>
        <p:nvSpPr>
          <p:cNvPr id="25" name="Google Shape;25;p20"/>
          <p:cNvSpPr txBox="1">
            <a:spLocks noGrp="1"/>
          </p:cNvSpPr>
          <p:nvPr>
            <p:ph type="title"/>
          </p:nvPr>
        </p:nvSpPr>
        <p:spPr>
          <a:xfrm>
            <a:off x="595313" y="446484"/>
            <a:ext cx="11013281" cy="410766"/>
          </a:xfrm>
          <a:prstGeom prst="rect">
            <a:avLst/>
          </a:prstGeom>
          <a:noFill/>
          <a:ln>
            <a:noFill/>
          </a:ln>
        </p:spPr>
        <p:txBody>
          <a:bodyPr spcFirstLastPara="1" wrap="square" lIns="0" tIns="0" rIns="0" bIns="0" anchor="t" anchorCtr="0">
            <a:noAutofit/>
          </a:bodyPr>
          <a:lstStyle>
            <a:lvl1pPr lvl="0" algn="l">
              <a:lnSpc>
                <a:spcPct val="81818"/>
              </a:lnSpc>
              <a:spcBef>
                <a:spcPts val="0"/>
              </a:spcBef>
              <a:spcAft>
                <a:spcPts val="0"/>
              </a:spcAft>
              <a:buSzPts val="1400"/>
              <a:buNone/>
              <a:defRPr sz="3094"/>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333333"/>
              </a:lnSpc>
              <a:spcBef>
                <a:spcPts val="0"/>
              </a:spcBef>
              <a:spcAft>
                <a:spcPts val="0"/>
              </a:spcAft>
              <a:buSzPts val="1400"/>
              <a:buNone/>
              <a:defRPr/>
            </a:lvl6pPr>
            <a:lvl7pPr lvl="6" algn="l">
              <a:lnSpc>
                <a:spcPct val="333333"/>
              </a:lnSpc>
              <a:spcBef>
                <a:spcPts val="0"/>
              </a:spcBef>
              <a:spcAft>
                <a:spcPts val="0"/>
              </a:spcAft>
              <a:buSzPts val="1400"/>
              <a:buNone/>
              <a:defRPr/>
            </a:lvl7pPr>
            <a:lvl8pPr lvl="7" algn="l">
              <a:lnSpc>
                <a:spcPct val="333333"/>
              </a:lnSpc>
              <a:spcBef>
                <a:spcPts val="0"/>
              </a:spcBef>
              <a:spcAft>
                <a:spcPts val="0"/>
              </a:spcAft>
              <a:buSzPts val="1400"/>
              <a:buNone/>
              <a:defRPr/>
            </a:lvl8pPr>
            <a:lvl9pPr lvl="8" algn="l">
              <a:lnSpc>
                <a:spcPct val="333333"/>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4891384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re-Presentation Slide (A)">
  <p:cSld name="Pre-Presentation Slide (A)">
    <p:bg>
      <p:bgPr>
        <a:solidFill>
          <a:srgbClr val="091332"/>
        </a:solidFill>
        <a:effectLst/>
      </p:bgPr>
    </p:bg>
    <p:spTree>
      <p:nvGrpSpPr>
        <p:cNvPr id="1" name="Shape 26"/>
        <p:cNvGrpSpPr/>
        <p:nvPr/>
      </p:nvGrpSpPr>
      <p:grpSpPr>
        <a:xfrm>
          <a:off x="0" y="0"/>
          <a:ext cx="0" cy="0"/>
          <a:chOff x="0" y="0"/>
          <a:chExt cx="0" cy="0"/>
        </a:xfrm>
      </p:grpSpPr>
      <p:pic>
        <p:nvPicPr>
          <p:cNvPr id="27" name="Google Shape;27;p17" descr="U of T Engineering Text Treatment Stacked.ai"/>
          <p:cNvPicPr preferRelativeResize="0"/>
          <p:nvPr/>
        </p:nvPicPr>
        <p:blipFill rotWithShape="1">
          <a:blip r:embed="rId2">
            <a:alphaModFix/>
          </a:blip>
          <a:srcRect/>
          <a:stretch/>
        </p:blipFill>
        <p:spPr>
          <a:xfrm>
            <a:off x="425649" y="2571750"/>
            <a:ext cx="9685734" cy="1714500"/>
          </a:xfrm>
          <a:prstGeom prst="rect">
            <a:avLst/>
          </a:prstGeom>
          <a:noFill/>
          <a:ln>
            <a:noFill/>
          </a:ln>
        </p:spPr>
      </p:pic>
    </p:spTree>
    <p:extLst>
      <p:ext uri="{BB962C8B-B14F-4D97-AF65-F5344CB8AC3E}">
        <p14:creationId xmlns:p14="http://schemas.microsoft.com/office/powerpoint/2010/main" val="271549459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re-Presentation Slide (B)">
  <p:cSld name="Pre-Presentation Slide (B)">
    <p:spTree>
      <p:nvGrpSpPr>
        <p:cNvPr id="1" name="Shape 28"/>
        <p:cNvGrpSpPr/>
        <p:nvPr/>
      </p:nvGrpSpPr>
      <p:grpSpPr>
        <a:xfrm>
          <a:off x="0" y="0"/>
          <a:ext cx="0" cy="0"/>
          <a:chOff x="0" y="0"/>
          <a:chExt cx="0" cy="0"/>
        </a:xfrm>
      </p:grpSpPr>
      <p:pic>
        <p:nvPicPr>
          <p:cNvPr id="29" name="Google Shape;29;p22" descr="U of T Engineering Text Treatment Stacked.ai"/>
          <p:cNvPicPr preferRelativeResize="0"/>
          <p:nvPr/>
        </p:nvPicPr>
        <p:blipFill rotWithShape="1">
          <a:blip r:embed="rId2">
            <a:alphaModFix/>
          </a:blip>
          <a:srcRect/>
          <a:stretch/>
        </p:blipFill>
        <p:spPr>
          <a:xfrm>
            <a:off x="425649" y="2571750"/>
            <a:ext cx="9685734" cy="1714500"/>
          </a:xfrm>
          <a:prstGeom prst="rect">
            <a:avLst/>
          </a:prstGeom>
          <a:noFill/>
          <a:ln>
            <a:noFill/>
          </a:ln>
        </p:spPr>
      </p:pic>
      <p:pic>
        <p:nvPicPr>
          <p:cNvPr id="30" name="Google Shape;30;p22" descr="MIE UT Signature CMYK P655 PC 2010.tif"/>
          <p:cNvPicPr preferRelativeResize="0"/>
          <p:nvPr/>
        </p:nvPicPr>
        <p:blipFill rotWithShape="1">
          <a:blip r:embed="rId3">
            <a:alphaModFix/>
          </a:blip>
          <a:srcRect/>
          <a:stretch/>
        </p:blipFill>
        <p:spPr>
          <a:xfrm>
            <a:off x="561083" y="5910337"/>
            <a:ext cx="4359175" cy="794742"/>
          </a:xfrm>
          <a:prstGeom prst="rect">
            <a:avLst/>
          </a:prstGeom>
          <a:noFill/>
          <a:ln>
            <a:noFill/>
          </a:ln>
        </p:spPr>
      </p:pic>
    </p:spTree>
    <p:extLst>
      <p:ext uri="{BB962C8B-B14F-4D97-AF65-F5344CB8AC3E}">
        <p14:creationId xmlns:p14="http://schemas.microsoft.com/office/powerpoint/2010/main" val="351844590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UofT blue">
    <p:bg>
      <p:bgPr>
        <a:solidFill>
          <a:srgbClr val="25355A"/>
        </a:solidFill>
        <a:effectLst/>
      </p:bgPr>
    </p:bg>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610307" y="4869160"/>
            <a:ext cx="9806173" cy="1224938"/>
          </a:xfrm>
          <a:ln>
            <a:solidFill>
              <a:srgbClr val="25355A"/>
            </a:solidFill>
          </a:ln>
        </p:spPr>
        <p:txBody>
          <a:bodyPr anchor="t"/>
          <a:lstStyle>
            <a:lvl1pPr marL="0" indent="0">
              <a:buNone/>
              <a:defRPr sz="2000">
                <a:solidFill>
                  <a:srgbClr val="FFFFFF"/>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12" name="Text Placeholder 2"/>
          <p:cNvSpPr>
            <a:spLocks noGrp="1"/>
          </p:cNvSpPr>
          <p:nvPr>
            <p:ph type="body" idx="10" hasCustomPrompt="1"/>
          </p:nvPr>
        </p:nvSpPr>
        <p:spPr>
          <a:xfrm>
            <a:off x="610307" y="2399520"/>
            <a:ext cx="9806173" cy="1965584"/>
          </a:xfrm>
          <a:ln>
            <a:solidFill>
              <a:srgbClr val="25355A"/>
            </a:solidFill>
          </a:ln>
        </p:spPr>
        <p:txBody>
          <a:bodyPr anchor="t">
            <a:normAutofit/>
          </a:bodyPr>
          <a:lstStyle>
            <a:lvl1pPr marL="0" indent="0">
              <a:buNone/>
              <a:defRPr sz="4000" b="1">
                <a:solidFill>
                  <a:srgbClr val="FFFFFF"/>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a:t>
            </a:r>
            <a:br>
              <a:rPr lang="en-CA"/>
            </a:br>
            <a:r>
              <a:rPr lang="en-CA"/>
              <a:t>MASTER TEXT STYLES</a:t>
            </a:r>
          </a:p>
        </p:txBody>
      </p:sp>
      <p:pic>
        <p:nvPicPr>
          <p:cNvPr id="5" name="Graphic 2">
            <a:extLst>
              <a:ext uri="{FF2B5EF4-FFF2-40B4-BE49-F238E27FC236}">
                <a16:creationId xmlns:a16="http://schemas.microsoft.com/office/drawing/2014/main" id="{A6F03607-3B73-2FCF-290E-C270A0A4F0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891" y="382216"/>
            <a:ext cx="4939214" cy="1490800"/>
          </a:xfrm>
          <a:prstGeom prst="rect">
            <a:avLst/>
          </a:prstGeom>
        </p:spPr>
      </p:pic>
    </p:spTree>
    <p:extLst>
      <p:ext uri="{BB962C8B-B14F-4D97-AF65-F5344CB8AC3E}">
        <p14:creationId xmlns:p14="http://schemas.microsoft.com/office/powerpoint/2010/main" val="3871355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resentation Title Slide (A)">
  <p:cSld name="Presentation Title Slide (A)">
    <p:spTree>
      <p:nvGrpSpPr>
        <p:cNvPr id="1" name="Shape 31"/>
        <p:cNvGrpSpPr/>
        <p:nvPr/>
      </p:nvGrpSpPr>
      <p:grpSpPr>
        <a:xfrm>
          <a:off x="0" y="0"/>
          <a:ext cx="0" cy="0"/>
          <a:chOff x="0" y="0"/>
          <a:chExt cx="0" cy="0"/>
        </a:xfrm>
      </p:grpSpPr>
      <p:pic>
        <p:nvPicPr>
          <p:cNvPr id="32" name="Google Shape;32;p23" descr="MIE UT Signature CMYK P655 PC 2010.tif"/>
          <p:cNvPicPr preferRelativeResize="0"/>
          <p:nvPr/>
        </p:nvPicPr>
        <p:blipFill rotWithShape="1">
          <a:blip r:embed="rId2">
            <a:alphaModFix/>
          </a:blip>
          <a:srcRect/>
          <a:stretch/>
        </p:blipFill>
        <p:spPr>
          <a:xfrm>
            <a:off x="561083" y="5910337"/>
            <a:ext cx="4359175" cy="794742"/>
          </a:xfrm>
          <a:prstGeom prst="rect">
            <a:avLst/>
          </a:prstGeom>
          <a:noFill/>
          <a:ln>
            <a:noFill/>
          </a:ln>
        </p:spPr>
      </p:pic>
      <p:sp>
        <p:nvSpPr>
          <p:cNvPr id="33" name="Google Shape;33;p23"/>
          <p:cNvSpPr txBox="1">
            <a:spLocks noGrp="1"/>
          </p:cNvSpPr>
          <p:nvPr>
            <p:ph type="ctrTitle"/>
          </p:nvPr>
        </p:nvSpPr>
        <p:spPr>
          <a:xfrm>
            <a:off x="595313" y="2648946"/>
            <a:ext cx="11001375" cy="64928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SzPts val="1400"/>
              <a:buNone/>
              <a:defRPr sz="4219">
                <a:solidFill>
                  <a:srgbClr val="00133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333333"/>
              </a:lnSpc>
              <a:spcBef>
                <a:spcPts val="0"/>
              </a:spcBef>
              <a:spcAft>
                <a:spcPts val="0"/>
              </a:spcAft>
              <a:buSzPts val="1400"/>
              <a:buNone/>
              <a:defRPr/>
            </a:lvl6pPr>
            <a:lvl7pPr lvl="6" algn="l">
              <a:lnSpc>
                <a:spcPct val="333333"/>
              </a:lnSpc>
              <a:spcBef>
                <a:spcPts val="0"/>
              </a:spcBef>
              <a:spcAft>
                <a:spcPts val="0"/>
              </a:spcAft>
              <a:buSzPts val="1400"/>
              <a:buNone/>
              <a:defRPr/>
            </a:lvl7pPr>
            <a:lvl8pPr lvl="7" algn="l">
              <a:lnSpc>
                <a:spcPct val="333333"/>
              </a:lnSpc>
              <a:spcBef>
                <a:spcPts val="0"/>
              </a:spcBef>
              <a:spcAft>
                <a:spcPts val="0"/>
              </a:spcAft>
              <a:buSzPts val="1400"/>
              <a:buNone/>
              <a:defRPr/>
            </a:lvl8pPr>
            <a:lvl9pPr lvl="8" algn="l">
              <a:lnSpc>
                <a:spcPct val="333333"/>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1637896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resentation Title Slide (B)">
  <p:cSld name="Presentation Title Slide (B)">
    <p:spTree>
      <p:nvGrpSpPr>
        <p:cNvPr id="1" name="Shape 34"/>
        <p:cNvGrpSpPr/>
        <p:nvPr/>
      </p:nvGrpSpPr>
      <p:grpSpPr>
        <a:xfrm>
          <a:off x="0" y="0"/>
          <a:ext cx="0" cy="0"/>
          <a:chOff x="0" y="0"/>
          <a:chExt cx="0" cy="0"/>
        </a:xfrm>
      </p:grpSpPr>
      <p:cxnSp>
        <p:nvCxnSpPr>
          <p:cNvPr id="35" name="Google Shape;35;p24"/>
          <p:cNvCxnSpPr/>
          <p:nvPr/>
        </p:nvCxnSpPr>
        <p:spPr>
          <a:xfrm rot="10800000" flipH="1">
            <a:off x="602755" y="3038327"/>
            <a:ext cx="11004352" cy="2232"/>
          </a:xfrm>
          <a:prstGeom prst="straightConnector1">
            <a:avLst/>
          </a:prstGeom>
          <a:noFill/>
          <a:ln w="76200" cap="flat" cmpd="sng">
            <a:solidFill>
              <a:srgbClr val="010000"/>
            </a:solidFill>
            <a:prstDash val="solid"/>
            <a:miter lim="800000"/>
            <a:headEnd type="none" w="sm" len="sm"/>
            <a:tailEnd type="none" w="sm" len="sm"/>
          </a:ln>
        </p:spPr>
      </p:cxnSp>
      <p:pic>
        <p:nvPicPr>
          <p:cNvPr id="36" name="Google Shape;36;p24" descr="MIE UT Signature CMYK P655 PC 2010.tif"/>
          <p:cNvPicPr preferRelativeResize="0"/>
          <p:nvPr/>
        </p:nvPicPr>
        <p:blipFill rotWithShape="1">
          <a:blip r:embed="rId2">
            <a:alphaModFix/>
          </a:blip>
          <a:srcRect/>
          <a:stretch/>
        </p:blipFill>
        <p:spPr>
          <a:xfrm>
            <a:off x="561083" y="5910337"/>
            <a:ext cx="4359175" cy="794742"/>
          </a:xfrm>
          <a:prstGeom prst="rect">
            <a:avLst/>
          </a:prstGeom>
          <a:noFill/>
          <a:ln>
            <a:noFill/>
          </a:ln>
        </p:spPr>
      </p:pic>
      <p:sp>
        <p:nvSpPr>
          <p:cNvPr id="37" name="Google Shape;37;p24"/>
          <p:cNvSpPr txBox="1">
            <a:spLocks noGrp="1"/>
          </p:cNvSpPr>
          <p:nvPr>
            <p:ph type="ctrTitle"/>
          </p:nvPr>
        </p:nvSpPr>
        <p:spPr>
          <a:xfrm>
            <a:off x="595313" y="2358974"/>
            <a:ext cx="11001375" cy="476092"/>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094">
                <a:solidFill>
                  <a:srgbClr val="00133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333333"/>
              </a:lnSpc>
              <a:spcBef>
                <a:spcPts val="0"/>
              </a:spcBef>
              <a:spcAft>
                <a:spcPts val="0"/>
              </a:spcAft>
              <a:buSzPts val="1400"/>
              <a:buNone/>
              <a:defRPr/>
            </a:lvl6pPr>
            <a:lvl7pPr lvl="6" algn="l">
              <a:lnSpc>
                <a:spcPct val="333333"/>
              </a:lnSpc>
              <a:spcBef>
                <a:spcPts val="0"/>
              </a:spcBef>
              <a:spcAft>
                <a:spcPts val="0"/>
              </a:spcAft>
              <a:buSzPts val="1400"/>
              <a:buNone/>
              <a:defRPr/>
            </a:lvl7pPr>
            <a:lvl8pPr lvl="7" algn="l">
              <a:lnSpc>
                <a:spcPct val="333333"/>
              </a:lnSpc>
              <a:spcBef>
                <a:spcPts val="0"/>
              </a:spcBef>
              <a:spcAft>
                <a:spcPts val="0"/>
              </a:spcAft>
              <a:buSzPts val="1400"/>
              <a:buNone/>
              <a:defRPr/>
            </a:lvl8pPr>
            <a:lvl9pPr lvl="8" algn="l">
              <a:lnSpc>
                <a:spcPct val="333333"/>
              </a:lnSpc>
              <a:spcBef>
                <a:spcPts val="0"/>
              </a:spcBef>
              <a:spcAft>
                <a:spcPts val="0"/>
              </a:spcAft>
              <a:buSzPts val="1400"/>
              <a:buNone/>
              <a:defRPr/>
            </a:lvl9pPr>
          </a:lstStyle>
          <a:p>
            <a:endParaRPr/>
          </a:p>
        </p:txBody>
      </p:sp>
      <p:sp>
        <p:nvSpPr>
          <p:cNvPr id="38" name="Google Shape;38;p24"/>
          <p:cNvSpPr txBox="1">
            <a:spLocks noGrp="1"/>
          </p:cNvSpPr>
          <p:nvPr>
            <p:ph type="subTitle" idx="1"/>
          </p:nvPr>
        </p:nvSpPr>
        <p:spPr>
          <a:xfrm>
            <a:off x="595313" y="3268266"/>
            <a:ext cx="11001375" cy="555858"/>
          </a:xfrm>
          <a:prstGeom prst="rect">
            <a:avLst/>
          </a:prstGeom>
          <a:noFill/>
          <a:ln>
            <a:noFill/>
          </a:ln>
        </p:spPr>
        <p:txBody>
          <a:bodyPr spcFirstLastPara="1" wrap="square" lIns="0" tIns="0" rIns="0" bIns="0" anchor="t" anchorCtr="0">
            <a:spAutoFit/>
          </a:bodyPr>
          <a:lstStyle>
            <a:lvl1pPr marR="0" lvl="0" algn="l">
              <a:lnSpc>
                <a:spcPct val="128571"/>
              </a:lnSpc>
              <a:spcBef>
                <a:spcPts val="0"/>
              </a:spcBef>
              <a:spcAft>
                <a:spcPts val="0"/>
              </a:spcAft>
              <a:buClr>
                <a:srgbClr val="001337"/>
              </a:buClr>
              <a:buSzPts val="2800"/>
              <a:buFont typeface="Georgia"/>
              <a:buNone/>
              <a:defRPr/>
            </a:lvl1pPr>
            <a:lvl2pPr lvl="1" algn="ctr">
              <a:lnSpc>
                <a:spcPct val="120000"/>
              </a:lnSpc>
              <a:spcBef>
                <a:spcPts val="844"/>
              </a:spcBef>
              <a:spcAft>
                <a:spcPts val="0"/>
              </a:spcAft>
              <a:buSzPts val="3600"/>
              <a:buNone/>
              <a:defRPr/>
            </a:lvl2pPr>
            <a:lvl3pPr lvl="2" algn="ctr">
              <a:lnSpc>
                <a:spcPct val="120000"/>
              </a:lnSpc>
              <a:spcBef>
                <a:spcPts val="844"/>
              </a:spcBef>
              <a:spcAft>
                <a:spcPts val="0"/>
              </a:spcAft>
              <a:buSzPts val="3600"/>
              <a:buNone/>
              <a:defRPr/>
            </a:lvl3pPr>
            <a:lvl4pPr lvl="3" algn="ctr">
              <a:lnSpc>
                <a:spcPct val="120000"/>
              </a:lnSpc>
              <a:spcBef>
                <a:spcPts val="844"/>
              </a:spcBef>
              <a:spcAft>
                <a:spcPts val="0"/>
              </a:spcAft>
              <a:buSzPts val="2250"/>
              <a:buNone/>
              <a:defRPr/>
            </a:lvl4pPr>
            <a:lvl5pPr lvl="4" algn="ctr">
              <a:lnSpc>
                <a:spcPct val="120000"/>
              </a:lnSpc>
              <a:spcBef>
                <a:spcPts val="844"/>
              </a:spcBef>
              <a:spcAft>
                <a:spcPts val="0"/>
              </a:spcAft>
              <a:buSzPts val="2250"/>
              <a:buNone/>
              <a:defRPr/>
            </a:lvl5pPr>
            <a:lvl6pPr lvl="5" algn="ctr">
              <a:lnSpc>
                <a:spcPct val="200000"/>
              </a:lnSpc>
              <a:spcBef>
                <a:spcPts val="844"/>
              </a:spcBef>
              <a:spcAft>
                <a:spcPts val="0"/>
              </a:spcAft>
              <a:buSzPts val="3078"/>
              <a:buNone/>
              <a:defRPr/>
            </a:lvl6pPr>
            <a:lvl7pPr lvl="6" algn="ctr">
              <a:lnSpc>
                <a:spcPct val="200000"/>
              </a:lnSpc>
              <a:spcBef>
                <a:spcPts val="844"/>
              </a:spcBef>
              <a:spcAft>
                <a:spcPts val="0"/>
              </a:spcAft>
              <a:buSzPts val="3078"/>
              <a:buNone/>
              <a:defRPr/>
            </a:lvl7pPr>
            <a:lvl8pPr lvl="7" algn="ctr">
              <a:lnSpc>
                <a:spcPct val="200000"/>
              </a:lnSpc>
              <a:spcBef>
                <a:spcPts val="844"/>
              </a:spcBef>
              <a:spcAft>
                <a:spcPts val="0"/>
              </a:spcAft>
              <a:buSzPts val="3078"/>
              <a:buNone/>
              <a:defRPr/>
            </a:lvl8pPr>
            <a:lvl9pPr lvl="8" algn="ctr">
              <a:lnSpc>
                <a:spcPct val="200000"/>
              </a:lnSpc>
              <a:spcBef>
                <a:spcPts val="844"/>
              </a:spcBef>
              <a:spcAft>
                <a:spcPts val="0"/>
              </a:spcAft>
              <a:buSzPts val="3078"/>
              <a:buNone/>
              <a:defRPr/>
            </a:lvl9pPr>
          </a:lstStyle>
          <a:p>
            <a:endParaRPr/>
          </a:p>
        </p:txBody>
      </p:sp>
    </p:spTree>
    <p:extLst>
      <p:ext uri="{BB962C8B-B14F-4D97-AF65-F5344CB8AC3E}">
        <p14:creationId xmlns:p14="http://schemas.microsoft.com/office/powerpoint/2010/main" val="305881090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age and Accompanying Text">
  <p:cSld name="Image and Accompanying Text">
    <p:spTree>
      <p:nvGrpSpPr>
        <p:cNvPr id="1" name="Shape 39"/>
        <p:cNvGrpSpPr/>
        <p:nvPr/>
      </p:nvGrpSpPr>
      <p:grpSpPr>
        <a:xfrm>
          <a:off x="0" y="0"/>
          <a:ext cx="0" cy="0"/>
          <a:chOff x="0" y="0"/>
          <a:chExt cx="0" cy="0"/>
        </a:xfrm>
      </p:grpSpPr>
      <p:pic>
        <p:nvPicPr>
          <p:cNvPr id="40" name="Google Shape;40;p25" descr="MIE UT Signature CMYK P655 PC 2010.tif"/>
          <p:cNvPicPr preferRelativeResize="0"/>
          <p:nvPr/>
        </p:nvPicPr>
        <p:blipFill rotWithShape="1">
          <a:blip r:embed="rId2">
            <a:alphaModFix/>
          </a:blip>
          <a:srcRect/>
          <a:stretch/>
        </p:blipFill>
        <p:spPr>
          <a:xfrm>
            <a:off x="561083" y="5910337"/>
            <a:ext cx="4359175" cy="794742"/>
          </a:xfrm>
          <a:prstGeom prst="rect">
            <a:avLst/>
          </a:prstGeom>
          <a:noFill/>
          <a:ln>
            <a:noFill/>
          </a:ln>
        </p:spPr>
      </p:pic>
      <p:sp>
        <p:nvSpPr>
          <p:cNvPr id="41" name="Google Shape;41;p25"/>
          <p:cNvSpPr txBox="1">
            <a:spLocks noGrp="1"/>
          </p:cNvSpPr>
          <p:nvPr>
            <p:ph type="body" idx="1"/>
          </p:nvPr>
        </p:nvSpPr>
        <p:spPr>
          <a:xfrm>
            <a:off x="595313" y="964406"/>
            <a:ext cx="11001375" cy="4822031"/>
          </a:xfrm>
          <a:prstGeom prst="rect">
            <a:avLst/>
          </a:prstGeom>
          <a:noFill/>
          <a:ln>
            <a:noFill/>
          </a:ln>
        </p:spPr>
        <p:txBody>
          <a:bodyPr spcFirstLastPara="1" wrap="square" lIns="0" tIns="0" rIns="0" bIns="0" anchor="t" anchorCtr="0">
            <a:noAutofit/>
          </a:bodyPr>
          <a:lstStyle>
            <a:lvl1pPr marL="321457" lvl="0" indent="-160729" algn="l">
              <a:lnSpc>
                <a:spcPct val="75000"/>
              </a:lnSpc>
              <a:spcBef>
                <a:spcPts val="844"/>
              </a:spcBef>
              <a:spcAft>
                <a:spcPts val="0"/>
              </a:spcAft>
              <a:buSzPts val="1400"/>
              <a:buNone/>
              <a:defRPr sz="2250" b="1">
                <a:latin typeface="Arial"/>
                <a:ea typeface="Arial"/>
                <a:cs typeface="Arial"/>
                <a:sym typeface="Arial"/>
              </a:defRPr>
            </a:lvl1pPr>
            <a:lvl2pPr marL="642915" lvl="1" indent="-294669" algn="l">
              <a:lnSpc>
                <a:spcPct val="120000"/>
              </a:lnSpc>
              <a:spcBef>
                <a:spcPts val="844"/>
              </a:spcBef>
              <a:spcAft>
                <a:spcPts val="0"/>
              </a:spcAft>
              <a:buSzPts val="3000"/>
              <a:buChar char="•"/>
              <a:defRPr sz="1406"/>
            </a:lvl2pPr>
            <a:lvl3pPr marL="964372" lvl="2" indent="-281275" algn="l">
              <a:lnSpc>
                <a:spcPct val="120000"/>
              </a:lnSpc>
              <a:spcBef>
                <a:spcPts val="844"/>
              </a:spcBef>
              <a:spcAft>
                <a:spcPts val="0"/>
              </a:spcAft>
              <a:buSzPts val="2700"/>
              <a:buChar char="•"/>
              <a:defRPr sz="1266"/>
            </a:lvl3pPr>
            <a:lvl4pPr marL="1285829" lvl="3" indent="-267881" algn="l">
              <a:lnSpc>
                <a:spcPct val="120000"/>
              </a:lnSpc>
              <a:spcBef>
                <a:spcPts val="844"/>
              </a:spcBef>
              <a:spcAft>
                <a:spcPts val="0"/>
              </a:spcAft>
              <a:buSzPts val="2400"/>
              <a:buChar char="•"/>
              <a:defRPr sz="1125"/>
            </a:lvl4pPr>
            <a:lvl5pPr marL="1607287" lvl="4" indent="-267881" algn="l">
              <a:lnSpc>
                <a:spcPct val="120000"/>
              </a:lnSpc>
              <a:spcBef>
                <a:spcPts val="844"/>
              </a:spcBef>
              <a:spcAft>
                <a:spcPts val="0"/>
              </a:spcAft>
              <a:buSzPts val="2400"/>
              <a:buChar char="•"/>
              <a:defRPr sz="1125"/>
            </a:lvl5pPr>
            <a:lvl6pPr marL="1928744" lvl="5" indent="-282882" algn="l">
              <a:lnSpc>
                <a:spcPct val="225000"/>
              </a:lnSpc>
              <a:spcBef>
                <a:spcPts val="844"/>
              </a:spcBef>
              <a:spcAft>
                <a:spcPts val="0"/>
              </a:spcAft>
              <a:buSzPts val="2736"/>
              <a:buChar char="•"/>
              <a:defRPr sz="1125"/>
            </a:lvl6pPr>
            <a:lvl7pPr marL="2250201" lvl="6" indent="-282882" algn="l">
              <a:lnSpc>
                <a:spcPct val="225000"/>
              </a:lnSpc>
              <a:spcBef>
                <a:spcPts val="844"/>
              </a:spcBef>
              <a:spcAft>
                <a:spcPts val="0"/>
              </a:spcAft>
              <a:buSzPts val="2736"/>
              <a:buChar char="•"/>
              <a:defRPr sz="1125"/>
            </a:lvl7pPr>
            <a:lvl8pPr marL="2571659" lvl="7" indent="-282882" algn="l">
              <a:lnSpc>
                <a:spcPct val="225000"/>
              </a:lnSpc>
              <a:spcBef>
                <a:spcPts val="844"/>
              </a:spcBef>
              <a:spcAft>
                <a:spcPts val="0"/>
              </a:spcAft>
              <a:buSzPts val="2736"/>
              <a:buChar char="•"/>
              <a:defRPr sz="1125"/>
            </a:lvl8pPr>
            <a:lvl9pPr marL="2893116" lvl="8" indent="-282882" algn="l">
              <a:lnSpc>
                <a:spcPct val="225000"/>
              </a:lnSpc>
              <a:spcBef>
                <a:spcPts val="844"/>
              </a:spcBef>
              <a:spcAft>
                <a:spcPts val="0"/>
              </a:spcAft>
              <a:buSzPts val="2736"/>
              <a:buChar char="•"/>
              <a:defRPr sz="1125"/>
            </a:lvl9pPr>
          </a:lstStyle>
          <a:p>
            <a:endParaRPr/>
          </a:p>
        </p:txBody>
      </p:sp>
      <p:sp>
        <p:nvSpPr>
          <p:cNvPr id="42" name="Google Shape;42;p25"/>
          <p:cNvSpPr txBox="1">
            <a:spLocks noGrp="1"/>
          </p:cNvSpPr>
          <p:nvPr>
            <p:ph type="title"/>
          </p:nvPr>
        </p:nvSpPr>
        <p:spPr>
          <a:xfrm>
            <a:off x="595313" y="446484"/>
            <a:ext cx="11013281" cy="410766"/>
          </a:xfrm>
          <a:prstGeom prst="rect">
            <a:avLst/>
          </a:prstGeom>
          <a:noFill/>
          <a:ln>
            <a:noFill/>
          </a:ln>
        </p:spPr>
        <p:txBody>
          <a:bodyPr spcFirstLastPara="1" wrap="square" lIns="0" tIns="0" rIns="0" bIns="0" anchor="t" anchorCtr="0">
            <a:noAutofit/>
          </a:bodyPr>
          <a:lstStyle>
            <a:lvl1pPr lvl="0" algn="l">
              <a:lnSpc>
                <a:spcPct val="81818"/>
              </a:lnSpc>
              <a:spcBef>
                <a:spcPts val="0"/>
              </a:spcBef>
              <a:spcAft>
                <a:spcPts val="0"/>
              </a:spcAft>
              <a:buSzPts val="1400"/>
              <a:buNone/>
              <a:defRPr sz="3094"/>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333333"/>
              </a:lnSpc>
              <a:spcBef>
                <a:spcPts val="0"/>
              </a:spcBef>
              <a:spcAft>
                <a:spcPts val="0"/>
              </a:spcAft>
              <a:buSzPts val="1400"/>
              <a:buNone/>
              <a:defRPr/>
            </a:lvl6pPr>
            <a:lvl7pPr lvl="6" algn="l">
              <a:lnSpc>
                <a:spcPct val="333333"/>
              </a:lnSpc>
              <a:spcBef>
                <a:spcPts val="0"/>
              </a:spcBef>
              <a:spcAft>
                <a:spcPts val="0"/>
              </a:spcAft>
              <a:buSzPts val="1400"/>
              <a:buNone/>
              <a:defRPr/>
            </a:lvl7pPr>
            <a:lvl8pPr lvl="7" algn="l">
              <a:lnSpc>
                <a:spcPct val="333333"/>
              </a:lnSpc>
              <a:spcBef>
                <a:spcPts val="0"/>
              </a:spcBef>
              <a:spcAft>
                <a:spcPts val="0"/>
              </a:spcAft>
              <a:buSzPts val="1400"/>
              <a:buNone/>
              <a:defRPr/>
            </a:lvl8pPr>
            <a:lvl9pPr lvl="8" algn="l">
              <a:lnSpc>
                <a:spcPct val="333333"/>
              </a:lnSpc>
              <a:spcBef>
                <a:spcPts val="0"/>
              </a:spcBef>
              <a:spcAft>
                <a:spcPts val="0"/>
              </a:spcAft>
              <a:buSzPts val="1400"/>
              <a:buNone/>
              <a:defRPr/>
            </a:lvl9pPr>
          </a:lstStyle>
          <a:p>
            <a:endParaRPr/>
          </a:p>
        </p:txBody>
      </p:sp>
      <p:sp>
        <p:nvSpPr>
          <p:cNvPr id="43" name="Google Shape;43;p25"/>
          <p:cNvSpPr txBox="1">
            <a:spLocks noGrp="1"/>
          </p:cNvSpPr>
          <p:nvPr>
            <p:ph type="body" idx="2"/>
          </p:nvPr>
        </p:nvSpPr>
        <p:spPr>
          <a:xfrm>
            <a:off x="6433538" y="5947172"/>
            <a:ext cx="5151360" cy="589359"/>
          </a:xfrm>
          <a:prstGeom prst="rect">
            <a:avLst/>
          </a:prstGeom>
          <a:noFill/>
          <a:ln>
            <a:noFill/>
          </a:ln>
        </p:spPr>
        <p:txBody>
          <a:bodyPr spcFirstLastPara="1" wrap="square" lIns="0" tIns="0" rIns="0" bIns="0" anchor="b" anchorCtr="0">
            <a:noAutofit/>
          </a:bodyPr>
          <a:lstStyle>
            <a:lvl1pPr marL="321457" lvl="0" indent="-160729" algn="l">
              <a:lnSpc>
                <a:spcPct val="90000"/>
              </a:lnSpc>
              <a:spcBef>
                <a:spcPts val="0"/>
              </a:spcBef>
              <a:spcAft>
                <a:spcPts val="0"/>
              </a:spcAft>
              <a:buClr>
                <a:srgbClr val="091332"/>
              </a:buClr>
              <a:buSzPts val="1600"/>
              <a:buFont typeface="Arial"/>
              <a:buNone/>
              <a:defRPr sz="1125" b="0">
                <a:solidFill>
                  <a:srgbClr val="091332"/>
                </a:solidFill>
                <a:latin typeface="Georgia"/>
                <a:ea typeface="Georgia"/>
                <a:cs typeface="Georgia"/>
                <a:sym typeface="Georgia"/>
              </a:defRPr>
            </a:lvl1pPr>
            <a:lvl2pPr marL="642915" lvl="1" indent="-281275" algn="l">
              <a:lnSpc>
                <a:spcPct val="120000"/>
              </a:lnSpc>
              <a:spcBef>
                <a:spcPts val="844"/>
              </a:spcBef>
              <a:spcAft>
                <a:spcPts val="0"/>
              </a:spcAft>
              <a:buSzPts val="2700"/>
              <a:buChar char="•"/>
              <a:defRPr/>
            </a:lvl2pPr>
            <a:lvl3pPr marL="964372" lvl="2" indent="-281275" algn="l">
              <a:lnSpc>
                <a:spcPct val="120000"/>
              </a:lnSpc>
              <a:spcBef>
                <a:spcPts val="844"/>
              </a:spcBef>
              <a:spcAft>
                <a:spcPts val="0"/>
              </a:spcAft>
              <a:buSzPts val="2700"/>
              <a:buChar char="•"/>
              <a:defRPr/>
            </a:lvl3pPr>
            <a:lvl4pPr marL="1285829" lvl="3" indent="-281275" algn="l">
              <a:lnSpc>
                <a:spcPct val="120000"/>
              </a:lnSpc>
              <a:spcBef>
                <a:spcPts val="844"/>
              </a:spcBef>
              <a:spcAft>
                <a:spcPts val="0"/>
              </a:spcAft>
              <a:buSzPts val="2700"/>
              <a:buChar char="•"/>
              <a:defRPr/>
            </a:lvl4pPr>
            <a:lvl5pPr marL="1607287" lvl="4" indent="-281275" algn="l">
              <a:lnSpc>
                <a:spcPct val="120000"/>
              </a:lnSpc>
              <a:spcBef>
                <a:spcPts val="844"/>
              </a:spcBef>
              <a:spcAft>
                <a:spcPts val="0"/>
              </a:spcAft>
              <a:buSzPts val="2700"/>
              <a:buChar char="•"/>
              <a:defRPr/>
            </a:lvl5pPr>
            <a:lvl6pPr marL="1928744" lvl="5" indent="-298152" algn="l">
              <a:lnSpc>
                <a:spcPct val="200000"/>
              </a:lnSpc>
              <a:spcBef>
                <a:spcPts val="844"/>
              </a:spcBef>
              <a:spcAft>
                <a:spcPts val="0"/>
              </a:spcAft>
              <a:buSzPts val="3078"/>
              <a:buChar char="•"/>
              <a:defRPr/>
            </a:lvl6pPr>
            <a:lvl7pPr marL="2250201" lvl="6" indent="-298152" algn="l">
              <a:lnSpc>
                <a:spcPct val="200000"/>
              </a:lnSpc>
              <a:spcBef>
                <a:spcPts val="844"/>
              </a:spcBef>
              <a:spcAft>
                <a:spcPts val="0"/>
              </a:spcAft>
              <a:buSzPts val="3078"/>
              <a:buChar char="•"/>
              <a:defRPr/>
            </a:lvl7pPr>
            <a:lvl8pPr marL="2571659" lvl="7" indent="-298152" algn="l">
              <a:lnSpc>
                <a:spcPct val="200000"/>
              </a:lnSpc>
              <a:spcBef>
                <a:spcPts val="844"/>
              </a:spcBef>
              <a:spcAft>
                <a:spcPts val="0"/>
              </a:spcAft>
              <a:buSzPts val="3078"/>
              <a:buChar char="•"/>
              <a:defRPr/>
            </a:lvl8pPr>
            <a:lvl9pPr marL="2893116" lvl="8" indent="-298152" algn="l">
              <a:lnSpc>
                <a:spcPct val="200000"/>
              </a:lnSpc>
              <a:spcBef>
                <a:spcPts val="844"/>
              </a:spcBef>
              <a:spcAft>
                <a:spcPts val="0"/>
              </a:spcAft>
              <a:buSzPts val="3078"/>
              <a:buChar char="•"/>
              <a:defRPr/>
            </a:lvl9pPr>
          </a:lstStyle>
          <a:p>
            <a:endParaRPr/>
          </a:p>
        </p:txBody>
      </p:sp>
    </p:spTree>
    <p:extLst>
      <p:ext uri="{BB962C8B-B14F-4D97-AF65-F5344CB8AC3E}">
        <p14:creationId xmlns:p14="http://schemas.microsoft.com/office/powerpoint/2010/main" val="3682223026"/>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ntro - UofT blue">
    <p:bg>
      <p:bgPr>
        <a:solidFill>
          <a:srgbClr val="25355A"/>
        </a:solidFill>
        <a:effectLst/>
      </p:bgPr>
    </p:bg>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610307" y="4869160"/>
            <a:ext cx="9806173" cy="1224938"/>
          </a:xfrm>
          <a:ln>
            <a:solidFill>
              <a:srgbClr val="25355A"/>
            </a:solidFill>
          </a:ln>
        </p:spPr>
        <p:txBody>
          <a:bodyPr anchor="t"/>
          <a:lstStyle>
            <a:lvl1pPr marL="0" indent="0">
              <a:buNone/>
              <a:defRPr sz="2000">
                <a:solidFill>
                  <a:srgbClr val="FFFFFF"/>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12" name="Text Placeholder 2"/>
          <p:cNvSpPr>
            <a:spLocks noGrp="1"/>
          </p:cNvSpPr>
          <p:nvPr>
            <p:ph type="body" idx="10" hasCustomPrompt="1"/>
          </p:nvPr>
        </p:nvSpPr>
        <p:spPr>
          <a:xfrm>
            <a:off x="610307" y="2399520"/>
            <a:ext cx="9806173" cy="1965584"/>
          </a:xfrm>
          <a:ln>
            <a:solidFill>
              <a:srgbClr val="25355A"/>
            </a:solidFill>
          </a:ln>
        </p:spPr>
        <p:txBody>
          <a:bodyPr anchor="t">
            <a:normAutofit/>
          </a:bodyPr>
          <a:lstStyle>
            <a:lvl1pPr marL="0" indent="0">
              <a:buNone/>
              <a:defRPr sz="4000" b="1">
                <a:solidFill>
                  <a:srgbClr val="FFFFFF"/>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a:t>
            </a:r>
            <a:br>
              <a:rPr lang="en-CA"/>
            </a:br>
            <a:r>
              <a:rPr lang="en-CA"/>
              <a:t>MASTER TEXT STYLES</a:t>
            </a:r>
          </a:p>
        </p:txBody>
      </p:sp>
      <p:pic>
        <p:nvPicPr>
          <p:cNvPr id="5" name="Graphic 2">
            <a:extLst>
              <a:ext uri="{FF2B5EF4-FFF2-40B4-BE49-F238E27FC236}">
                <a16:creationId xmlns:a16="http://schemas.microsoft.com/office/drawing/2014/main" id="{A6F03607-3B73-2FCF-290E-C270A0A4F0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891" y="382216"/>
            <a:ext cx="4939214" cy="1490800"/>
          </a:xfrm>
          <a:prstGeom prst="rect">
            <a:avLst/>
          </a:prstGeom>
        </p:spPr>
      </p:pic>
    </p:spTree>
    <p:extLst>
      <p:ext uri="{BB962C8B-B14F-4D97-AF65-F5344CB8AC3E}">
        <p14:creationId xmlns:p14="http://schemas.microsoft.com/office/powerpoint/2010/main" val="2202166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570552-93BA-FC44-9C7B-024A9012C616}"/>
              </a:ext>
            </a:extLst>
          </p:cNvPr>
          <p:cNvSpPr>
            <a:spLocks noGrp="1"/>
          </p:cNvSpPr>
          <p:nvPr>
            <p:ph type="dt" sz="half" idx="10"/>
          </p:nvPr>
        </p:nvSpPr>
        <p:spPr/>
        <p:txBody>
          <a:bodyPr/>
          <a:lstStyle/>
          <a:p>
            <a:fld id="{C685279F-2C95-E341-B04C-76C1D221E9D2}" type="datetimeFigureOut">
              <a:rPr lang="en-US" smtClean="0"/>
              <a:t>1/12/2024</a:t>
            </a:fld>
            <a:endParaRPr lang="en-US"/>
          </a:p>
        </p:txBody>
      </p:sp>
      <p:sp>
        <p:nvSpPr>
          <p:cNvPr id="3" name="Footer Placeholder 2">
            <a:extLst>
              <a:ext uri="{FF2B5EF4-FFF2-40B4-BE49-F238E27FC236}">
                <a16:creationId xmlns:a16="http://schemas.microsoft.com/office/drawing/2014/main" id="{10987A95-5879-424D-A38B-3187ADED42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40CE11-2B88-7D42-88FB-DCBA5A5E8F32}"/>
              </a:ext>
            </a:extLst>
          </p:cNvPr>
          <p:cNvSpPr>
            <a:spLocks noGrp="1"/>
          </p:cNvSpPr>
          <p:nvPr>
            <p:ph type="sldNum" sz="quarter" idx="12"/>
          </p:nvPr>
        </p:nvSpPr>
        <p:spPr/>
        <p:txBody>
          <a:bodyPr/>
          <a:lstStyle/>
          <a:p>
            <a:fld id="{3A4EF9DD-46AD-1C43-9F3E-887FB2A4B7E9}" type="slidenum">
              <a:rPr lang="en-US" smtClean="0"/>
              <a:t>‹#›</a:t>
            </a:fld>
            <a:endParaRPr lang="en-US"/>
          </a:p>
        </p:txBody>
      </p:sp>
    </p:spTree>
    <p:extLst>
      <p:ext uri="{BB962C8B-B14F-4D97-AF65-F5344CB8AC3E}">
        <p14:creationId xmlns:p14="http://schemas.microsoft.com/office/powerpoint/2010/main" val="2357342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Presenter intro">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1391477" y="2486099"/>
            <a:ext cx="3263867" cy="3128771"/>
          </a:xfrm>
          <a:prstGeom prst="rect">
            <a:avLst/>
          </a:prstGeom>
        </p:spPr>
      </p:pic>
      <p:sp>
        <p:nvSpPr>
          <p:cNvPr id="6" name="Text Placeholder 5"/>
          <p:cNvSpPr>
            <a:spLocks noGrp="1"/>
          </p:cNvSpPr>
          <p:nvPr>
            <p:ph type="body" sz="quarter" idx="23" hasCustomPrompt="1"/>
          </p:nvPr>
        </p:nvSpPr>
        <p:spPr>
          <a:xfrm>
            <a:off x="609601" y="3638548"/>
            <a:ext cx="4718315" cy="988920"/>
          </a:xfrm>
          <a:solidFill>
            <a:schemeClr val="bg1"/>
          </a:solidFill>
        </p:spPr>
        <p:txBody>
          <a:bodyPr>
            <a:normAutofit/>
          </a:bodyPr>
          <a:lstStyle>
            <a:lvl1pPr marL="0" marR="0" indent="0" algn="ctr" defTabSz="457200" rtl="0" eaLnBrk="1" fontAlgn="auto" latinLnBrk="0" hangingPunct="1">
              <a:lnSpc>
                <a:spcPct val="100000"/>
              </a:lnSpc>
              <a:spcBef>
                <a:spcPct val="20000"/>
              </a:spcBef>
              <a:spcAft>
                <a:spcPts val="0"/>
              </a:spcAft>
              <a:buClr>
                <a:srgbClr val="007FA3"/>
              </a:buClr>
              <a:buSzPct val="80000"/>
              <a:buFont typeface="Arial"/>
              <a:buNone/>
              <a:tabLst/>
              <a:defRPr sz="2500" b="1" i="0" baseline="0">
                <a:solidFill>
                  <a:srgbClr val="25355A"/>
                </a:solidFill>
                <a:latin typeface="Helvetica" charset="0"/>
                <a:ea typeface="Helvetica" charset="0"/>
                <a:cs typeface="Helvetica" charset="0"/>
              </a:defRPr>
            </a:lvl1pPr>
          </a:lstStyle>
          <a:p>
            <a:pPr lvl="0"/>
            <a:r>
              <a:rPr lang="en-US"/>
              <a:t>CLICK TO EDIT NAME</a:t>
            </a:r>
          </a:p>
          <a:p>
            <a:pPr marL="0" marR="0" lvl="0" indent="0" algn="ctr" defTabSz="457200" rtl="0" eaLnBrk="1" fontAlgn="auto" latinLnBrk="0" hangingPunct="1">
              <a:lnSpc>
                <a:spcPct val="100000"/>
              </a:lnSpc>
              <a:spcBef>
                <a:spcPct val="20000"/>
              </a:spcBef>
              <a:spcAft>
                <a:spcPts val="0"/>
              </a:spcAft>
              <a:buClr>
                <a:srgbClr val="007FA3"/>
              </a:buClr>
              <a:buSzPct val="80000"/>
              <a:buFont typeface="Arial"/>
              <a:buNone/>
              <a:tabLst/>
              <a:defRPr/>
            </a:pPr>
            <a:r>
              <a:rPr lang="en-US"/>
              <a:t>CLICK TO EDIT NAME</a:t>
            </a:r>
          </a:p>
        </p:txBody>
      </p:sp>
      <p:sp>
        <p:nvSpPr>
          <p:cNvPr id="8" name="Text Placeholder 7"/>
          <p:cNvSpPr>
            <a:spLocks noGrp="1"/>
          </p:cNvSpPr>
          <p:nvPr>
            <p:ph type="body" sz="quarter" idx="24" hasCustomPrompt="1"/>
          </p:nvPr>
        </p:nvSpPr>
        <p:spPr>
          <a:xfrm>
            <a:off x="609600" y="4627562"/>
            <a:ext cx="4718051" cy="379413"/>
          </a:xfrm>
          <a:solidFill>
            <a:schemeClr val="bg1"/>
          </a:solidFill>
        </p:spPr>
        <p:txBody>
          <a:bodyPr>
            <a:noAutofit/>
          </a:bodyPr>
          <a:lstStyle>
            <a:lvl1pPr marL="0" indent="0" algn="ctr">
              <a:buNone/>
              <a:defRPr sz="1900" b="1" baseline="0">
                <a:solidFill>
                  <a:srgbClr val="007FA3"/>
                </a:solidFill>
              </a:defRPr>
            </a:lvl1pPr>
          </a:lstStyle>
          <a:p>
            <a:pPr lvl="0"/>
            <a:r>
              <a:rPr lang="en-US"/>
              <a:t>Click to edit contact info</a:t>
            </a:r>
          </a:p>
        </p:txBody>
      </p:sp>
      <p:pic>
        <p:nvPicPr>
          <p:cNvPr id="23" name="Picture 22"/>
          <p:cNvPicPr>
            <a:picLocks noChangeAspect="1"/>
          </p:cNvPicPr>
          <p:nvPr userDrawn="1"/>
        </p:nvPicPr>
        <p:blipFill>
          <a:blip r:embed="rId2"/>
          <a:stretch>
            <a:fillRect/>
          </a:stretch>
        </p:blipFill>
        <p:spPr>
          <a:xfrm>
            <a:off x="7692912" y="2486099"/>
            <a:ext cx="3263867" cy="3128771"/>
          </a:xfrm>
          <a:prstGeom prst="rect">
            <a:avLst/>
          </a:prstGeom>
        </p:spPr>
      </p:pic>
      <p:sp>
        <p:nvSpPr>
          <p:cNvPr id="25" name="Text Placeholder 5"/>
          <p:cNvSpPr>
            <a:spLocks noGrp="1"/>
          </p:cNvSpPr>
          <p:nvPr>
            <p:ph type="body" sz="quarter" idx="26" hasCustomPrompt="1"/>
          </p:nvPr>
        </p:nvSpPr>
        <p:spPr>
          <a:xfrm>
            <a:off x="6911036" y="3638548"/>
            <a:ext cx="4718315" cy="988920"/>
          </a:xfrm>
          <a:solidFill>
            <a:schemeClr val="bg1"/>
          </a:solidFill>
        </p:spPr>
        <p:txBody>
          <a:bodyPr>
            <a:normAutofit/>
          </a:bodyPr>
          <a:lstStyle>
            <a:lvl1pPr marL="0" marR="0" indent="0" algn="ctr" defTabSz="457200" rtl="0" eaLnBrk="1" fontAlgn="auto" latinLnBrk="0" hangingPunct="1">
              <a:lnSpc>
                <a:spcPct val="100000"/>
              </a:lnSpc>
              <a:spcBef>
                <a:spcPct val="20000"/>
              </a:spcBef>
              <a:spcAft>
                <a:spcPts val="0"/>
              </a:spcAft>
              <a:buClr>
                <a:srgbClr val="007FA3"/>
              </a:buClr>
              <a:buSzPct val="80000"/>
              <a:buFont typeface="Arial"/>
              <a:buNone/>
              <a:tabLst/>
              <a:defRPr sz="2500" b="1" i="0" baseline="0">
                <a:solidFill>
                  <a:srgbClr val="25355A"/>
                </a:solidFill>
                <a:latin typeface="Helvetica" charset="0"/>
                <a:ea typeface="Helvetica" charset="0"/>
                <a:cs typeface="Helvetica" charset="0"/>
              </a:defRPr>
            </a:lvl1pPr>
          </a:lstStyle>
          <a:p>
            <a:pPr lvl="0"/>
            <a:r>
              <a:rPr lang="en-US"/>
              <a:t>CLICK TO EDIT NAME</a:t>
            </a:r>
          </a:p>
          <a:p>
            <a:pPr marL="0" marR="0" lvl="0" indent="0" algn="ctr" defTabSz="457200" rtl="0" eaLnBrk="1" fontAlgn="auto" latinLnBrk="0" hangingPunct="1">
              <a:lnSpc>
                <a:spcPct val="100000"/>
              </a:lnSpc>
              <a:spcBef>
                <a:spcPct val="20000"/>
              </a:spcBef>
              <a:spcAft>
                <a:spcPts val="0"/>
              </a:spcAft>
              <a:buClr>
                <a:srgbClr val="007FA3"/>
              </a:buClr>
              <a:buSzPct val="80000"/>
              <a:buFont typeface="Arial"/>
              <a:buNone/>
              <a:tabLst/>
              <a:defRPr/>
            </a:pPr>
            <a:r>
              <a:rPr lang="en-US"/>
              <a:t>CLICK TO EDIT NAME</a:t>
            </a:r>
          </a:p>
        </p:txBody>
      </p:sp>
      <p:sp>
        <p:nvSpPr>
          <p:cNvPr id="26" name="Text Placeholder 7"/>
          <p:cNvSpPr>
            <a:spLocks noGrp="1"/>
          </p:cNvSpPr>
          <p:nvPr>
            <p:ph type="body" sz="quarter" idx="27" hasCustomPrompt="1"/>
          </p:nvPr>
        </p:nvSpPr>
        <p:spPr>
          <a:xfrm>
            <a:off x="6911035" y="4627562"/>
            <a:ext cx="4718051" cy="379413"/>
          </a:xfrm>
          <a:solidFill>
            <a:schemeClr val="bg1"/>
          </a:solidFill>
        </p:spPr>
        <p:txBody>
          <a:bodyPr>
            <a:noAutofit/>
          </a:bodyPr>
          <a:lstStyle>
            <a:lvl1pPr marL="0" indent="0" algn="ctr">
              <a:buNone/>
              <a:defRPr sz="1900" b="1" baseline="0">
                <a:solidFill>
                  <a:srgbClr val="007FA3"/>
                </a:solidFill>
              </a:defRPr>
            </a:lvl1pPr>
          </a:lstStyle>
          <a:p>
            <a:pPr lvl="0"/>
            <a:r>
              <a:rPr lang="en-US"/>
              <a:t>Click to edit contact info</a:t>
            </a:r>
          </a:p>
        </p:txBody>
      </p:sp>
      <p:sp>
        <p:nvSpPr>
          <p:cNvPr id="14" name="Picture Placeholder 3"/>
          <p:cNvSpPr>
            <a:spLocks noGrp="1"/>
          </p:cNvSpPr>
          <p:nvPr>
            <p:ph type="pic" sz="quarter" idx="21" hasCustomPrompt="1"/>
          </p:nvPr>
        </p:nvSpPr>
        <p:spPr>
          <a:xfrm>
            <a:off x="1163690" y="404664"/>
            <a:ext cx="3140025" cy="3024336"/>
          </a:xfrm>
          <a:prstGeom prst="ellipse">
            <a:avLst/>
          </a:prstGeom>
          <a:ln w="101600">
            <a:solidFill>
              <a:schemeClr val="bg1">
                <a:lumMod val="85000"/>
              </a:schemeClr>
            </a:solidFill>
          </a:ln>
        </p:spPr>
        <p:txBody>
          <a:bodyPr/>
          <a:lstStyle>
            <a:lvl1pPr marL="0" indent="0" algn="ctr">
              <a:buNone/>
              <a:defRPr/>
            </a:lvl1pPr>
          </a:lstStyle>
          <a:p>
            <a:r>
              <a:rPr lang="en-US"/>
              <a:t>Insert</a:t>
            </a:r>
            <a:br>
              <a:rPr lang="en-US"/>
            </a:br>
            <a:r>
              <a:rPr lang="en-US"/>
              <a:t>Picture</a:t>
            </a:r>
          </a:p>
        </p:txBody>
      </p:sp>
      <p:sp>
        <p:nvSpPr>
          <p:cNvPr id="15" name="Picture Placeholder 3"/>
          <p:cNvSpPr>
            <a:spLocks noGrp="1"/>
          </p:cNvSpPr>
          <p:nvPr>
            <p:ph type="pic" sz="quarter" idx="28" hasCustomPrompt="1"/>
          </p:nvPr>
        </p:nvSpPr>
        <p:spPr>
          <a:xfrm>
            <a:off x="7464152" y="404664"/>
            <a:ext cx="3140025" cy="3024336"/>
          </a:xfrm>
          <a:prstGeom prst="ellipse">
            <a:avLst/>
          </a:prstGeom>
          <a:ln w="101600">
            <a:solidFill>
              <a:schemeClr val="bg1">
                <a:lumMod val="85000"/>
              </a:schemeClr>
            </a:solidFill>
          </a:ln>
        </p:spPr>
        <p:txBody>
          <a:bodyPr/>
          <a:lstStyle>
            <a:lvl1pPr marL="0" indent="0" algn="ctr">
              <a:buNone/>
              <a:defRPr/>
            </a:lvl1pPr>
          </a:lstStyle>
          <a:p>
            <a:r>
              <a:rPr lang="en-US"/>
              <a:t>Insert</a:t>
            </a:r>
            <a:br>
              <a:rPr lang="en-US"/>
            </a:br>
            <a:r>
              <a:rPr lang="en-US"/>
              <a:t>Picture</a:t>
            </a:r>
          </a:p>
        </p:txBody>
      </p:sp>
      <p:sp>
        <p:nvSpPr>
          <p:cNvPr id="13"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a:p>
        </p:txBody>
      </p:sp>
      <p:cxnSp>
        <p:nvCxnSpPr>
          <p:cNvPr id="18" name="Straight Connector 17"/>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6"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3982485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154EC5D-1A69-F338-96F2-A22B46F189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206" y="219842"/>
            <a:ext cx="6275811" cy="1889640"/>
          </a:xfrm>
          <a:prstGeom prst="rect">
            <a:avLst/>
          </a:prstGeom>
        </p:spPr>
      </p:pic>
      <p:sp>
        <p:nvSpPr>
          <p:cNvPr id="6" name="Text Placeholder 2"/>
          <p:cNvSpPr>
            <a:spLocks noGrp="1"/>
          </p:cNvSpPr>
          <p:nvPr>
            <p:ph type="body" idx="1"/>
          </p:nvPr>
        </p:nvSpPr>
        <p:spPr>
          <a:xfrm>
            <a:off x="610307" y="4869160"/>
            <a:ext cx="9806173" cy="1224938"/>
          </a:xfrm>
          <a:ln>
            <a:noFill/>
          </a:ln>
        </p:spPr>
        <p:txBody>
          <a:bodyPr anchor="t"/>
          <a:lstStyle>
            <a:lvl1pPr marL="0" indent="0">
              <a:buNone/>
              <a:defRPr sz="2000">
                <a:solidFill>
                  <a:schemeClr val="bg1">
                    <a:lumMod val="65000"/>
                  </a:schemeClr>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a:t>Click to edit Master text styles</a:t>
            </a:r>
          </a:p>
        </p:txBody>
      </p:sp>
      <p:sp>
        <p:nvSpPr>
          <p:cNvPr id="7" name="Text Placeholder 2"/>
          <p:cNvSpPr>
            <a:spLocks noGrp="1"/>
          </p:cNvSpPr>
          <p:nvPr>
            <p:ph type="body" idx="10" hasCustomPrompt="1"/>
          </p:nvPr>
        </p:nvSpPr>
        <p:spPr>
          <a:xfrm>
            <a:off x="610307" y="2399520"/>
            <a:ext cx="9806173" cy="1965584"/>
          </a:xfrm>
          <a:ln>
            <a:noFill/>
          </a:ln>
        </p:spPr>
        <p:txBody>
          <a:bodyPr anchor="t">
            <a:normAutofit/>
          </a:bodyPr>
          <a:lstStyle>
            <a:lvl1pPr marL="0" indent="0">
              <a:buNone/>
              <a:defRPr sz="4000" b="1">
                <a:solidFill>
                  <a:srgbClr val="25355A"/>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a:t>CLICK TO EDIT</a:t>
            </a:r>
            <a:br>
              <a:rPr lang="en-CA" dirty="0"/>
            </a:br>
            <a:r>
              <a:rPr lang="en-CA" dirty="0"/>
              <a:t>MASTER TEXT STYLES</a:t>
            </a:r>
          </a:p>
        </p:txBody>
      </p:sp>
    </p:spTree>
    <p:extLst>
      <p:ext uri="{BB962C8B-B14F-4D97-AF65-F5344CB8AC3E}">
        <p14:creationId xmlns:p14="http://schemas.microsoft.com/office/powerpoint/2010/main" val="3280636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ro - UofT blue">
    <p:bg>
      <p:bgPr>
        <a:solidFill>
          <a:srgbClr val="25355A"/>
        </a:solidFill>
        <a:effectLst/>
      </p:bgPr>
    </p:bg>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610307" y="4869160"/>
            <a:ext cx="9806173" cy="1224938"/>
          </a:xfrm>
          <a:ln>
            <a:solidFill>
              <a:srgbClr val="25355A"/>
            </a:solidFill>
          </a:ln>
        </p:spPr>
        <p:txBody>
          <a:bodyPr anchor="t"/>
          <a:lstStyle>
            <a:lvl1pPr marL="0" indent="0">
              <a:buNone/>
              <a:defRPr sz="2000">
                <a:solidFill>
                  <a:srgbClr val="FFFFFF"/>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a:t>Click to edit Master text styles</a:t>
            </a:r>
          </a:p>
        </p:txBody>
      </p:sp>
      <p:sp>
        <p:nvSpPr>
          <p:cNvPr id="12" name="Text Placeholder 2"/>
          <p:cNvSpPr>
            <a:spLocks noGrp="1"/>
          </p:cNvSpPr>
          <p:nvPr>
            <p:ph type="body" idx="10" hasCustomPrompt="1"/>
          </p:nvPr>
        </p:nvSpPr>
        <p:spPr>
          <a:xfrm>
            <a:off x="610307" y="2399520"/>
            <a:ext cx="9806173" cy="1965584"/>
          </a:xfrm>
          <a:ln>
            <a:solidFill>
              <a:srgbClr val="25355A"/>
            </a:solidFill>
          </a:ln>
        </p:spPr>
        <p:txBody>
          <a:bodyPr anchor="t">
            <a:normAutofit/>
          </a:bodyPr>
          <a:lstStyle>
            <a:lvl1pPr marL="0" indent="0">
              <a:buNone/>
              <a:defRPr sz="4000" b="1">
                <a:solidFill>
                  <a:srgbClr val="FFFFFF"/>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a:t>CLICK TO EDIT</a:t>
            </a:r>
            <a:br>
              <a:rPr lang="en-CA" dirty="0"/>
            </a:br>
            <a:r>
              <a:rPr lang="en-CA" dirty="0"/>
              <a:t>MASTER TEXT STYLES</a:t>
            </a:r>
          </a:p>
        </p:txBody>
      </p:sp>
      <p:pic>
        <p:nvPicPr>
          <p:cNvPr id="5" name="Graphic 2">
            <a:extLst>
              <a:ext uri="{FF2B5EF4-FFF2-40B4-BE49-F238E27FC236}">
                <a16:creationId xmlns:a16="http://schemas.microsoft.com/office/drawing/2014/main" id="{A6F03607-3B73-2FCF-290E-C270A0A4F0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891" y="382216"/>
            <a:ext cx="4939214" cy="1490800"/>
          </a:xfrm>
          <a:prstGeom prst="rect">
            <a:avLst/>
          </a:prstGeom>
        </p:spPr>
      </p:pic>
    </p:spTree>
    <p:extLst>
      <p:ext uri="{BB962C8B-B14F-4D97-AF65-F5344CB8AC3E}">
        <p14:creationId xmlns:p14="http://schemas.microsoft.com/office/powerpoint/2010/main" val="2352946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ro - Boundless blue">
    <p:bg>
      <p:bgPr>
        <a:gradFill>
          <a:gsLst>
            <a:gs pos="0">
              <a:srgbClr val="25355A"/>
            </a:gs>
            <a:gs pos="100000">
              <a:srgbClr val="007FA3"/>
            </a:gs>
          </a:gsLst>
          <a:lin ang="16200000" scaled="0"/>
        </a:grad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610307" y="4869160"/>
            <a:ext cx="10363200" cy="1224938"/>
          </a:xfrm>
          <a:ln>
            <a:solidFill>
              <a:srgbClr val="25355A"/>
            </a:solidFill>
          </a:ln>
        </p:spPr>
        <p:txBody>
          <a:bodyPr anchor="t"/>
          <a:lstStyle>
            <a:lvl1pPr marL="0" indent="0">
              <a:buNone/>
              <a:defRPr sz="2000">
                <a:solidFill>
                  <a:srgbClr val="FFFFFF"/>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a:t>Click to edit Master text styles</a:t>
            </a:r>
          </a:p>
        </p:txBody>
      </p:sp>
      <p:sp>
        <p:nvSpPr>
          <p:cNvPr id="15" name="Text Placeholder 2"/>
          <p:cNvSpPr>
            <a:spLocks noGrp="1"/>
          </p:cNvSpPr>
          <p:nvPr>
            <p:ph type="body" idx="10" hasCustomPrompt="1"/>
          </p:nvPr>
        </p:nvSpPr>
        <p:spPr>
          <a:xfrm>
            <a:off x="610307" y="2399520"/>
            <a:ext cx="9806173" cy="1965584"/>
          </a:xfrm>
          <a:ln>
            <a:solidFill>
              <a:srgbClr val="25355A"/>
            </a:solidFill>
          </a:ln>
        </p:spPr>
        <p:txBody>
          <a:bodyPr anchor="t">
            <a:normAutofit/>
          </a:bodyPr>
          <a:lstStyle>
            <a:lvl1pPr marL="0" indent="0">
              <a:buNone/>
              <a:defRPr sz="4000" b="1">
                <a:solidFill>
                  <a:srgbClr val="FFFFFF"/>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a:t>CLICK TO EDIT</a:t>
            </a:r>
            <a:br>
              <a:rPr lang="en-CA" dirty="0"/>
            </a:br>
            <a:r>
              <a:rPr lang="en-CA" dirty="0"/>
              <a:t>MASTER TEXT STYLES</a:t>
            </a:r>
          </a:p>
        </p:txBody>
      </p:sp>
      <p:pic>
        <p:nvPicPr>
          <p:cNvPr id="5" name="Graphic 2">
            <a:extLst>
              <a:ext uri="{FF2B5EF4-FFF2-40B4-BE49-F238E27FC236}">
                <a16:creationId xmlns:a16="http://schemas.microsoft.com/office/drawing/2014/main" id="{A6F03607-3B73-2FCF-290E-C270A0A4F0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891" y="382216"/>
            <a:ext cx="4939214" cy="1490800"/>
          </a:xfrm>
          <a:prstGeom prst="rect">
            <a:avLst/>
          </a:prstGeom>
        </p:spPr>
      </p:pic>
    </p:spTree>
    <p:extLst>
      <p:ext uri="{BB962C8B-B14F-4D97-AF65-F5344CB8AC3E}">
        <p14:creationId xmlns:p14="http://schemas.microsoft.com/office/powerpoint/2010/main" val="4140871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esenter intro">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5615947" y="836713"/>
            <a:ext cx="4657264" cy="4464496"/>
          </a:xfrm>
          <a:prstGeom prst="rect">
            <a:avLst/>
          </a:prstGeom>
        </p:spPr>
      </p:pic>
      <p:sp>
        <p:nvSpPr>
          <p:cNvPr id="8" name="Text Placeholder 7"/>
          <p:cNvSpPr>
            <a:spLocks noGrp="1"/>
          </p:cNvSpPr>
          <p:nvPr>
            <p:ph type="body" sz="quarter" idx="24" hasCustomPrompt="1"/>
          </p:nvPr>
        </p:nvSpPr>
        <p:spPr>
          <a:xfrm>
            <a:off x="5615949" y="3501008"/>
            <a:ext cx="5642959" cy="720080"/>
          </a:xfrm>
          <a:solidFill>
            <a:schemeClr val="bg1"/>
          </a:solidFill>
        </p:spPr>
        <p:txBody>
          <a:bodyPr anchor="ctr">
            <a:noAutofit/>
          </a:bodyPr>
          <a:lstStyle>
            <a:lvl1pPr marL="0" indent="0" algn="l">
              <a:buNone/>
              <a:defRPr sz="1900" b="1" baseline="0">
                <a:solidFill>
                  <a:srgbClr val="007FA3"/>
                </a:solidFill>
              </a:defRPr>
            </a:lvl1pPr>
          </a:lstStyle>
          <a:p>
            <a:pPr lvl="0"/>
            <a:r>
              <a:rPr lang="en-US" dirty="0"/>
              <a:t>Click to edit contact info</a:t>
            </a:r>
          </a:p>
        </p:txBody>
      </p:sp>
      <p:sp>
        <p:nvSpPr>
          <p:cNvPr id="9" name="Picture Placeholder 3"/>
          <p:cNvSpPr>
            <a:spLocks noGrp="1"/>
          </p:cNvSpPr>
          <p:nvPr>
            <p:ph type="pic" sz="quarter" idx="21" hasCustomPrompt="1"/>
          </p:nvPr>
        </p:nvSpPr>
        <p:spPr>
          <a:xfrm>
            <a:off x="695400" y="1484785"/>
            <a:ext cx="3140025" cy="3024336"/>
          </a:xfrm>
          <a:prstGeom prst="ellipse">
            <a:avLst/>
          </a:prstGeom>
          <a:ln w="101600">
            <a:solidFill>
              <a:schemeClr val="bg1">
                <a:lumMod val="85000"/>
              </a:schemeClr>
            </a:solidFill>
          </a:ln>
        </p:spPr>
        <p:txBody>
          <a:bodyPr/>
          <a:lstStyle>
            <a:lvl1pPr marL="0" indent="0" algn="ctr">
              <a:buNone/>
              <a:defRPr/>
            </a:lvl1pPr>
          </a:lstStyle>
          <a:p>
            <a:r>
              <a:rPr lang="en-US" dirty="0"/>
              <a:t>Insert</a:t>
            </a:r>
            <a:br>
              <a:rPr lang="en-US" dirty="0"/>
            </a:br>
            <a:r>
              <a:rPr lang="en-US" dirty="0"/>
              <a:t>Picture</a:t>
            </a:r>
          </a:p>
        </p:txBody>
      </p:sp>
      <p:sp>
        <p:nvSpPr>
          <p:cNvPr id="10" name="Text Placeholder 5"/>
          <p:cNvSpPr>
            <a:spLocks noGrp="1"/>
          </p:cNvSpPr>
          <p:nvPr>
            <p:ph type="body" sz="quarter" idx="23" hasCustomPrompt="1"/>
          </p:nvPr>
        </p:nvSpPr>
        <p:spPr>
          <a:xfrm>
            <a:off x="5615947" y="2247516"/>
            <a:ext cx="5642959" cy="1253492"/>
          </a:xfrm>
          <a:solidFill>
            <a:schemeClr val="bg1"/>
          </a:solidFill>
        </p:spPr>
        <p:txBody>
          <a:bodyPr anchor="ctr">
            <a:noAutofit/>
          </a:bodyPr>
          <a:lstStyle>
            <a:lvl1pPr marL="0" marR="0" indent="0" algn="l" defTabSz="457200" rtl="0" eaLnBrk="1" fontAlgn="auto" latinLnBrk="0" hangingPunct="1">
              <a:lnSpc>
                <a:spcPts val="2500"/>
              </a:lnSpc>
              <a:spcBef>
                <a:spcPct val="20000"/>
              </a:spcBef>
              <a:spcAft>
                <a:spcPts val="0"/>
              </a:spcAft>
              <a:buClr>
                <a:srgbClr val="007FA3"/>
              </a:buClr>
              <a:buSzPct val="80000"/>
              <a:buFont typeface="Arial"/>
              <a:buNone/>
              <a:tabLst/>
              <a:defRPr sz="2900" b="1" i="0" baseline="0">
                <a:solidFill>
                  <a:srgbClr val="25355A"/>
                </a:solidFill>
                <a:latin typeface="Helvetica" charset="0"/>
                <a:ea typeface="Helvetica" charset="0"/>
                <a:cs typeface="Helvetica" charset="0"/>
              </a:defRPr>
            </a:lvl1pPr>
          </a:lstStyle>
          <a:p>
            <a:pPr lvl="0"/>
            <a:r>
              <a:rPr lang="en-US" dirty="0"/>
              <a:t>CLICK TO EDIT NAME</a:t>
            </a:r>
          </a:p>
          <a:p>
            <a:pPr lvl="0"/>
            <a:r>
              <a:rPr lang="en-US" dirty="0"/>
              <a:t>CLICK TO EDIT NAME</a:t>
            </a:r>
          </a:p>
        </p:txBody>
      </p:sp>
      <p:sp>
        <p:nvSpPr>
          <p:cNvPr id="17"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dirty="0"/>
          </a:p>
        </p:txBody>
      </p:sp>
      <p:cxnSp>
        <p:nvCxnSpPr>
          <p:cNvPr id="18" name="Straight Connector 17"/>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2" name="Graphic 1">
            <a:extLst>
              <a:ext uri="{FF2B5EF4-FFF2-40B4-BE49-F238E27FC236}">
                <a16:creationId xmlns:a16="http://schemas.microsoft.com/office/drawing/2014/main" id="{DC4F30DD-0310-CFC3-49C6-5C18C8A0916D}"/>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396886" y="5733256"/>
            <a:ext cx="3730013" cy="1072236"/>
          </a:xfrm>
          <a:prstGeom prst="rect">
            <a:avLst/>
          </a:prstGeom>
        </p:spPr>
      </p:pic>
      <p:pic>
        <p:nvPicPr>
          <p:cNvPr id="3"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1756476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 Boundless blue">
    <p:bg>
      <p:bgPr>
        <a:gradFill>
          <a:gsLst>
            <a:gs pos="0">
              <a:srgbClr val="25355A"/>
            </a:gs>
            <a:gs pos="100000">
              <a:srgbClr val="007FA3"/>
            </a:gs>
          </a:gsLst>
          <a:lin ang="16200000" scaled="0"/>
        </a:grad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610307" y="4869160"/>
            <a:ext cx="10363200" cy="1224938"/>
          </a:xfrm>
          <a:ln>
            <a:solidFill>
              <a:srgbClr val="25355A"/>
            </a:solidFill>
          </a:ln>
        </p:spPr>
        <p:txBody>
          <a:bodyPr anchor="t"/>
          <a:lstStyle>
            <a:lvl1pPr marL="0" indent="0">
              <a:buNone/>
              <a:defRPr sz="2000">
                <a:solidFill>
                  <a:srgbClr val="FFFFFF"/>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15" name="Text Placeholder 2"/>
          <p:cNvSpPr>
            <a:spLocks noGrp="1"/>
          </p:cNvSpPr>
          <p:nvPr>
            <p:ph type="body" idx="10" hasCustomPrompt="1"/>
          </p:nvPr>
        </p:nvSpPr>
        <p:spPr>
          <a:xfrm>
            <a:off x="610307" y="2399520"/>
            <a:ext cx="9806173" cy="1965584"/>
          </a:xfrm>
          <a:ln>
            <a:solidFill>
              <a:srgbClr val="25355A"/>
            </a:solidFill>
          </a:ln>
        </p:spPr>
        <p:txBody>
          <a:bodyPr anchor="t">
            <a:normAutofit/>
          </a:bodyPr>
          <a:lstStyle>
            <a:lvl1pPr marL="0" indent="0">
              <a:buNone/>
              <a:defRPr sz="4000" b="1">
                <a:solidFill>
                  <a:srgbClr val="FFFFFF"/>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a:t>
            </a:r>
            <a:br>
              <a:rPr lang="en-CA"/>
            </a:br>
            <a:r>
              <a:rPr lang="en-CA"/>
              <a:t>MASTER TEXT STYLES</a:t>
            </a:r>
          </a:p>
        </p:txBody>
      </p:sp>
      <p:pic>
        <p:nvPicPr>
          <p:cNvPr id="5" name="Graphic 2">
            <a:extLst>
              <a:ext uri="{FF2B5EF4-FFF2-40B4-BE49-F238E27FC236}">
                <a16:creationId xmlns:a16="http://schemas.microsoft.com/office/drawing/2014/main" id="{A6F03607-3B73-2FCF-290E-C270A0A4F0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891" y="382216"/>
            <a:ext cx="4939214" cy="1490800"/>
          </a:xfrm>
          <a:prstGeom prst="rect">
            <a:avLst/>
          </a:prstGeom>
        </p:spPr>
      </p:pic>
    </p:spTree>
    <p:extLst>
      <p:ext uri="{BB962C8B-B14F-4D97-AF65-F5344CB8AC3E}">
        <p14:creationId xmlns:p14="http://schemas.microsoft.com/office/powerpoint/2010/main" val="2320986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resenter intro">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1391477" y="2486099"/>
            <a:ext cx="3263867" cy="3128771"/>
          </a:xfrm>
          <a:prstGeom prst="rect">
            <a:avLst/>
          </a:prstGeom>
        </p:spPr>
      </p:pic>
      <p:sp>
        <p:nvSpPr>
          <p:cNvPr id="6" name="Text Placeholder 5"/>
          <p:cNvSpPr>
            <a:spLocks noGrp="1"/>
          </p:cNvSpPr>
          <p:nvPr>
            <p:ph type="body" sz="quarter" idx="23" hasCustomPrompt="1"/>
          </p:nvPr>
        </p:nvSpPr>
        <p:spPr>
          <a:xfrm>
            <a:off x="609601" y="3638548"/>
            <a:ext cx="4718315" cy="988920"/>
          </a:xfrm>
          <a:solidFill>
            <a:schemeClr val="bg1"/>
          </a:solidFill>
        </p:spPr>
        <p:txBody>
          <a:bodyPr>
            <a:normAutofit/>
          </a:bodyPr>
          <a:lstStyle>
            <a:lvl1pPr marL="0" marR="0" indent="0" algn="ctr" defTabSz="457200" rtl="0" eaLnBrk="1" fontAlgn="auto" latinLnBrk="0" hangingPunct="1">
              <a:lnSpc>
                <a:spcPct val="100000"/>
              </a:lnSpc>
              <a:spcBef>
                <a:spcPct val="20000"/>
              </a:spcBef>
              <a:spcAft>
                <a:spcPts val="0"/>
              </a:spcAft>
              <a:buClr>
                <a:srgbClr val="007FA3"/>
              </a:buClr>
              <a:buSzPct val="80000"/>
              <a:buFont typeface="Arial"/>
              <a:buNone/>
              <a:tabLst/>
              <a:defRPr sz="2500" b="1" i="0" baseline="0">
                <a:solidFill>
                  <a:srgbClr val="25355A"/>
                </a:solidFill>
                <a:latin typeface="Helvetica" charset="0"/>
                <a:ea typeface="Helvetica" charset="0"/>
                <a:cs typeface="Helvetica" charset="0"/>
              </a:defRPr>
            </a:lvl1pPr>
          </a:lstStyle>
          <a:p>
            <a:pPr lvl="0"/>
            <a:r>
              <a:rPr lang="en-US" dirty="0"/>
              <a:t>CLICK TO EDIT NAME</a:t>
            </a:r>
          </a:p>
          <a:p>
            <a:pPr marL="0" marR="0" lvl="0" indent="0" algn="ctr" defTabSz="457200" rtl="0" eaLnBrk="1" fontAlgn="auto" latinLnBrk="0" hangingPunct="1">
              <a:lnSpc>
                <a:spcPct val="100000"/>
              </a:lnSpc>
              <a:spcBef>
                <a:spcPct val="20000"/>
              </a:spcBef>
              <a:spcAft>
                <a:spcPts val="0"/>
              </a:spcAft>
              <a:buClr>
                <a:srgbClr val="007FA3"/>
              </a:buClr>
              <a:buSzPct val="80000"/>
              <a:buFont typeface="Arial"/>
              <a:buNone/>
              <a:tabLst/>
              <a:defRPr/>
            </a:pPr>
            <a:r>
              <a:rPr lang="en-US" dirty="0"/>
              <a:t>CLICK TO EDIT NAME</a:t>
            </a:r>
          </a:p>
        </p:txBody>
      </p:sp>
      <p:sp>
        <p:nvSpPr>
          <p:cNvPr id="8" name="Text Placeholder 7"/>
          <p:cNvSpPr>
            <a:spLocks noGrp="1"/>
          </p:cNvSpPr>
          <p:nvPr>
            <p:ph type="body" sz="quarter" idx="24" hasCustomPrompt="1"/>
          </p:nvPr>
        </p:nvSpPr>
        <p:spPr>
          <a:xfrm>
            <a:off x="609600" y="4627562"/>
            <a:ext cx="4718051" cy="379413"/>
          </a:xfrm>
          <a:solidFill>
            <a:schemeClr val="bg1"/>
          </a:solidFill>
        </p:spPr>
        <p:txBody>
          <a:bodyPr>
            <a:noAutofit/>
          </a:bodyPr>
          <a:lstStyle>
            <a:lvl1pPr marL="0" indent="0" algn="ctr">
              <a:buNone/>
              <a:defRPr sz="1900" b="1" baseline="0">
                <a:solidFill>
                  <a:srgbClr val="007FA3"/>
                </a:solidFill>
              </a:defRPr>
            </a:lvl1pPr>
          </a:lstStyle>
          <a:p>
            <a:pPr lvl="0"/>
            <a:r>
              <a:rPr lang="en-US" dirty="0"/>
              <a:t>Click to edit contact info</a:t>
            </a:r>
          </a:p>
        </p:txBody>
      </p:sp>
      <p:pic>
        <p:nvPicPr>
          <p:cNvPr id="23" name="Picture 22"/>
          <p:cNvPicPr>
            <a:picLocks noChangeAspect="1"/>
          </p:cNvPicPr>
          <p:nvPr userDrawn="1"/>
        </p:nvPicPr>
        <p:blipFill>
          <a:blip r:embed="rId2"/>
          <a:stretch>
            <a:fillRect/>
          </a:stretch>
        </p:blipFill>
        <p:spPr>
          <a:xfrm>
            <a:off x="7692912" y="2486099"/>
            <a:ext cx="3263867" cy="3128771"/>
          </a:xfrm>
          <a:prstGeom prst="rect">
            <a:avLst/>
          </a:prstGeom>
        </p:spPr>
      </p:pic>
      <p:sp>
        <p:nvSpPr>
          <p:cNvPr id="25" name="Text Placeholder 5"/>
          <p:cNvSpPr>
            <a:spLocks noGrp="1"/>
          </p:cNvSpPr>
          <p:nvPr>
            <p:ph type="body" sz="quarter" idx="26" hasCustomPrompt="1"/>
          </p:nvPr>
        </p:nvSpPr>
        <p:spPr>
          <a:xfrm>
            <a:off x="6911036" y="3638548"/>
            <a:ext cx="4718315" cy="988920"/>
          </a:xfrm>
          <a:solidFill>
            <a:schemeClr val="bg1"/>
          </a:solidFill>
        </p:spPr>
        <p:txBody>
          <a:bodyPr>
            <a:normAutofit/>
          </a:bodyPr>
          <a:lstStyle>
            <a:lvl1pPr marL="0" marR="0" indent="0" algn="ctr" defTabSz="457200" rtl="0" eaLnBrk="1" fontAlgn="auto" latinLnBrk="0" hangingPunct="1">
              <a:lnSpc>
                <a:spcPct val="100000"/>
              </a:lnSpc>
              <a:spcBef>
                <a:spcPct val="20000"/>
              </a:spcBef>
              <a:spcAft>
                <a:spcPts val="0"/>
              </a:spcAft>
              <a:buClr>
                <a:srgbClr val="007FA3"/>
              </a:buClr>
              <a:buSzPct val="80000"/>
              <a:buFont typeface="Arial"/>
              <a:buNone/>
              <a:tabLst/>
              <a:defRPr sz="2500" b="1" i="0" baseline="0">
                <a:solidFill>
                  <a:srgbClr val="25355A"/>
                </a:solidFill>
                <a:latin typeface="Helvetica" charset="0"/>
                <a:ea typeface="Helvetica" charset="0"/>
                <a:cs typeface="Helvetica" charset="0"/>
              </a:defRPr>
            </a:lvl1pPr>
          </a:lstStyle>
          <a:p>
            <a:pPr lvl="0"/>
            <a:r>
              <a:rPr lang="en-US" dirty="0"/>
              <a:t>CLICK TO EDIT NAME</a:t>
            </a:r>
          </a:p>
          <a:p>
            <a:pPr marL="0" marR="0" lvl="0" indent="0" algn="ctr" defTabSz="457200" rtl="0" eaLnBrk="1" fontAlgn="auto" latinLnBrk="0" hangingPunct="1">
              <a:lnSpc>
                <a:spcPct val="100000"/>
              </a:lnSpc>
              <a:spcBef>
                <a:spcPct val="20000"/>
              </a:spcBef>
              <a:spcAft>
                <a:spcPts val="0"/>
              </a:spcAft>
              <a:buClr>
                <a:srgbClr val="007FA3"/>
              </a:buClr>
              <a:buSzPct val="80000"/>
              <a:buFont typeface="Arial"/>
              <a:buNone/>
              <a:tabLst/>
              <a:defRPr/>
            </a:pPr>
            <a:r>
              <a:rPr lang="en-US" dirty="0"/>
              <a:t>CLICK TO EDIT NAME</a:t>
            </a:r>
          </a:p>
        </p:txBody>
      </p:sp>
      <p:sp>
        <p:nvSpPr>
          <p:cNvPr id="26" name="Text Placeholder 7"/>
          <p:cNvSpPr>
            <a:spLocks noGrp="1"/>
          </p:cNvSpPr>
          <p:nvPr>
            <p:ph type="body" sz="quarter" idx="27" hasCustomPrompt="1"/>
          </p:nvPr>
        </p:nvSpPr>
        <p:spPr>
          <a:xfrm>
            <a:off x="6911035" y="4627562"/>
            <a:ext cx="4718051" cy="379413"/>
          </a:xfrm>
          <a:solidFill>
            <a:schemeClr val="bg1"/>
          </a:solidFill>
        </p:spPr>
        <p:txBody>
          <a:bodyPr>
            <a:noAutofit/>
          </a:bodyPr>
          <a:lstStyle>
            <a:lvl1pPr marL="0" indent="0" algn="ctr">
              <a:buNone/>
              <a:defRPr sz="1900" b="1" baseline="0">
                <a:solidFill>
                  <a:srgbClr val="007FA3"/>
                </a:solidFill>
              </a:defRPr>
            </a:lvl1pPr>
          </a:lstStyle>
          <a:p>
            <a:pPr lvl="0"/>
            <a:r>
              <a:rPr lang="en-US" dirty="0"/>
              <a:t>Click to edit contact info</a:t>
            </a:r>
          </a:p>
        </p:txBody>
      </p:sp>
      <p:sp>
        <p:nvSpPr>
          <p:cNvPr id="14" name="Picture Placeholder 3"/>
          <p:cNvSpPr>
            <a:spLocks noGrp="1"/>
          </p:cNvSpPr>
          <p:nvPr>
            <p:ph type="pic" sz="quarter" idx="21" hasCustomPrompt="1"/>
          </p:nvPr>
        </p:nvSpPr>
        <p:spPr>
          <a:xfrm>
            <a:off x="1163690" y="404664"/>
            <a:ext cx="3140025" cy="3024336"/>
          </a:xfrm>
          <a:prstGeom prst="ellipse">
            <a:avLst/>
          </a:prstGeom>
          <a:ln w="101600">
            <a:solidFill>
              <a:schemeClr val="bg1">
                <a:lumMod val="85000"/>
              </a:schemeClr>
            </a:solidFill>
          </a:ln>
        </p:spPr>
        <p:txBody>
          <a:bodyPr/>
          <a:lstStyle>
            <a:lvl1pPr marL="0" indent="0" algn="ctr">
              <a:buNone/>
              <a:defRPr/>
            </a:lvl1pPr>
          </a:lstStyle>
          <a:p>
            <a:r>
              <a:rPr lang="en-US" dirty="0"/>
              <a:t>Insert</a:t>
            </a:r>
            <a:br>
              <a:rPr lang="en-US" dirty="0"/>
            </a:br>
            <a:r>
              <a:rPr lang="en-US" dirty="0"/>
              <a:t>Picture</a:t>
            </a:r>
          </a:p>
        </p:txBody>
      </p:sp>
      <p:sp>
        <p:nvSpPr>
          <p:cNvPr id="15" name="Picture Placeholder 3"/>
          <p:cNvSpPr>
            <a:spLocks noGrp="1"/>
          </p:cNvSpPr>
          <p:nvPr>
            <p:ph type="pic" sz="quarter" idx="28" hasCustomPrompt="1"/>
          </p:nvPr>
        </p:nvSpPr>
        <p:spPr>
          <a:xfrm>
            <a:off x="7464152" y="404664"/>
            <a:ext cx="3140025" cy="3024336"/>
          </a:xfrm>
          <a:prstGeom prst="ellipse">
            <a:avLst/>
          </a:prstGeom>
          <a:ln w="101600">
            <a:solidFill>
              <a:schemeClr val="bg1">
                <a:lumMod val="85000"/>
              </a:schemeClr>
            </a:solidFill>
          </a:ln>
        </p:spPr>
        <p:txBody>
          <a:bodyPr/>
          <a:lstStyle>
            <a:lvl1pPr marL="0" indent="0" algn="ctr">
              <a:buNone/>
              <a:defRPr/>
            </a:lvl1pPr>
          </a:lstStyle>
          <a:p>
            <a:r>
              <a:rPr lang="en-US" dirty="0"/>
              <a:t>Insert</a:t>
            </a:r>
            <a:br>
              <a:rPr lang="en-US" dirty="0"/>
            </a:br>
            <a:r>
              <a:rPr lang="en-US" dirty="0"/>
              <a:t>Picture</a:t>
            </a:r>
          </a:p>
        </p:txBody>
      </p:sp>
      <p:sp>
        <p:nvSpPr>
          <p:cNvPr id="13"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dirty="0"/>
          </a:p>
        </p:txBody>
      </p:sp>
      <p:cxnSp>
        <p:nvCxnSpPr>
          <p:cNvPr id="18" name="Straight Connector 17"/>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6"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1407229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274638"/>
            <a:ext cx="10959008" cy="1143000"/>
          </a:xfrm>
        </p:spPr>
        <p:txBody>
          <a:bodyPr>
            <a:normAutofit/>
          </a:bodyPr>
          <a:lstStyle>
            <a:lvl1pPr algn="l">
              <a:defRPr sz="3500" b="1">
                <a:solidFill>
                  <a:srgbClr val="25355A"/>
                </a:solidFill>
                <a:latin typeface="Helvetica"/>
                <a:cs typeface="Helvetica"/>
              </a:defRPr>
            </a:lvl1pPr>
          </a:lstStyle>
          <a:p>
            <a:r>
              <a:rPr lang="en-CA" dirty="0"/>
              <a:t>Click to edit Master title style</a:t>
            </a:r>
            <a:endParaRPr lang="en-US" dirty="0"/>
          </a:p>
        </p:txBody>
      </p:sp>
      <p:sp>
        <p:nvSpPr>
          <p:cNvPr id="3" name="Content Placeholder 2"/>
          <p:cNvSpPr>
            <a:spLocks noGrp="1"/>
          </p:cNvSpPr>
          <p:nvPr>
            <p:ph idx="1"/>
          </p:nvPr>
        </p:nvSpPr>
        <p:spPr>
          <a:xfrm>
            <a:off x="623392" y="1600201"/>
            <a:ext cx="10959008" cy="3989039"/>
          </a:xfrm>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9"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dirty="0"/>
          </a:p>
        </p:txBody>
      </p:sp>
      <p:cxnSp>
        <p:nvCxnSpPr>
          <p:cNvPr id="10" name="Straight Connector 9"/>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7"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873207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500" b="1" i="0">
                <a:solidFill>
                  <a:srgbClr val="25355A"/>
                </a:solidFill>
                <a:latin typeface="Helvetica"/>
                <a:cs typeface="Helvetica"/>
              </a:defRPr>
            </a:lvl1pPr>
          </a:lstStyle>
          <a:p>
            <a:r>
              <a:rPr lang="en-CA" dirty="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100" b="1">
                <a:solidFill>
                  <a:srgbClr val="007FA3"/>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4" name="Content Placeholder 3"/>
          <p:cNvSpPr>
            <a:spLocks noGrp="1"/>
          </p:cNvSpPr>
          <p:nvPr>
            <p:ph sz="half" idx="2"/>
          </p:nvPr>
        </p:nvSpPr>
        <p:spPr>
          <a:xfrm>
            <a:off x="609600" y="2174875"/>
            <a:ext cx="5386917" cy="3453507"/>
          </a:xfrm>
        </p:spPr>
        <p:txBody>
          <a:bodyPr/>
          <a:lstStyle>
            <a:lvl1pPr>
              <a:buClr>
                <a:srgbClr val="007FA3"/>
              </a:buClr>
              <a:buSzPct val="80000"/>
              <a:defRPr sz="2400" spc="0" baseline="0">
                <a:solidFill>
                  <a:schemeClr val="tx1">
                    <a:lumMod val="85000"/>
                    <a:lumOff val="15000"/>
                  </a:schemeClr>
                </a:solidFill>
                <a:latin typeface="Helvetica 55 Roman"/>
              </a:defRPr>
            </a:lvl1pPr>
            <a:lvl2pPr>
              <a:buClr>
                <a:srgbClr val="007FA3"/>
              </a:buClr>
              <a:buSzPct val="80000"/>
              <a:defRPr sz="2000" spc="0" baseline="0">
                <a:solidFill>
                  <a:schemeClr val="tx1">
                    <a:lumMod val="85000"/>
                    <a:lumOff val="15000"/>
                  </a:schemeClr>
                </a:solidFill>
                <a:latin typeface="Helvetica 55 Roman"/>
              </a:defRPr>
            </a:lvl2pPr>
            <a:lvl3pPr>
              <a:buClr>
                <a:srgbClr val="007FA3"/>
              </a:buClr>
              <a:buSzPct val="80000"/>
              <a:defRPr sz="1800" spc="0" baseline="0">
                <a:solidFill>
                  <a:schemeClr val="tx1">
                    <a:lumMod val="85000"/>
                    <a:lumOff val="15000"/>
                  </a:schemeClr>
                </a:solidFill>
                <a:latin typeface="Helvetica 55 Roman"/>
              </a:defRPr>
            </a:lvl3pPr>
            <a:lvl4pPr>
              <a:buClr>
                <a:srgbClr val="007FA3"/>
              </a:buClr>
              <a:buSzPct val="80000"/>
              <a:defRPr sz="1600" spc="0" baseline="0">
                <a:solidFill>
                  <a:schemeClr val="tx1">
                    <a:lumMod val="85000"/>
                    <a:lumOff val="15000"/>
                  </a:schemeClr>
                </a:solidFill>
                <a:latin typeface="Helvetica 55 Roman"/>
              </a:defRPr>
            </a:lvl4pPr>
            <a:lvl5pPr>
              <a:buClr>
                <a:srgbClr val="007FA3"/>
              </a:buClr>
              <a:buSzPct val="80000"/>
              <a:defRPr sz="1600" spc="0" baseline="0">
                <a:solidFill>
                  <a:schemeClr val="tx1">
                    <a:lumMod val="85000"/>
                    <a:lumOff val="15000"/>
                  </a:schemeClr>
                </a:solidFill>
                <a:latin typeface="Helvetica 55 Roman"/>
              </a:defRPr>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100" b="1">
                <a:solidFill>
                  <a:srgbClr val="007FA3"/>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6" name="Content Placeholder 5"/>
          <p:cNvSpPr>
            <a:spLocks noGrp="1"/>
          </p:cNvSpPr>
          <p:nvPr>
            <p:ph sz="quarter" idx="4"/>
          </p:nvPr>
        </p:nvSpPr>
        <p:spPr>
          <a:xfrm>
            <a:off x="6193368" y="2174875"/>
            <a:ext cx="5389033" cy="3453507"/>
          </a:xfrm>
        </p:spPr>
        <p:txBody>
          <a:bodyPr/>
          <a:lstStyle>
            <a:lvl1pPr>
              <a:buClr>
                <a:srgbClr val="007FA3"/>
              </a:buClr>
              <a:buSzPct val="80000"/>
              <a:defRPr sz="2400" spc="0" baseline="0">
                <a:solidFill>
                  <a:schemeClr val="tx1">
                    <a:lumMod val="85000"/>
                    <a:lumOff val="15000"/>
                  </a:schemeClr>
                </a:solidFill>
                <a:latin typeface="Helvetica 55 Roman"/>
              </a:defRPr>
            </a:lvl1pPr>
            <a:lvl2pPr>
              <a:buClr>
                <a:srgbClr val="007FA3"/>
              </a:buClr>
              <a:buSzPct val="80000"/>
              <a:defRPr sz="2000" spc="0" baseline="0">
                <a:solidFill>
                  <a:schemeClr val="tx1">
                    <a:lumMod val="85000"/>
                    <a:lumOff val="15000"/>
                  </a:schemeClr>
                </a:solidFill>
                <a:latin typeface="Helvetica 55 Roman"/>
              </a:defRPr>
            </a:lvl2pPr>
            <a:lvl3pPr>
              <a:buClr>
                <a:srgbClr val="007FA3"/>
              </a:buClr>
              <a:buSzPct val="80000"/>
              <a:defRPr sz="1800" spc="0" baseline="0">
                <a:solidFill>
                  <a:schemeClr val="tx1">
                    <a:lumMod val="85000"/>
                    <a:lumOff val="15000"/>
                  </a:schemeClr>
                </a:solidFill>
                <a:latin typeface="Helvetica 55 Roman"/>
              </a:defRPr>
            </a:lvl3pPr>
            <a:lvl4pPr>
              <a:buClr>
                <a:srgbClr val="007FA3"/>
              </a:buClr>
              <a:buSzPct val="80000"/>
              <a:defRPr sz="1600" spc="0" baseline="0">
                <a:solidFill>
                  <a:schemeClr val="tx1">
                    <a:lumMod val="85000"/>
                    <a:lumOff val="15000"/>
                  </a:schemeClr>
                </a:solidFill>
                <a:latin typeface="Helvetica 55 Roman"/>
              </a:defRPr>
            </a:lvl4pPr>
            <a:lvl5pPr>
              <a:buClr>
                <a:srgbClr val="007FA3"/>
              </a:buClr>
              <a:buSzPct val="80000"/>
              <a:defRPr sz="1600" spc="0" baseline="0">
                <a:solidFill>
                  <a:schemeClr val="tx1">
                    <a:lumMod val="85000"/>
                    <a:lumOff val="15000"/>
                  </a:schemeClr>
                </a:solidFill>
                <a:latin typeface="Helvetica 55 Roman"/>
              </a:defRPr>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2"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dirty="0"/>
          </a:p>
        </p:txBody>
      </p:sp>
      <p:cxnSp>
        <p:nvCxnSpPr>
          <p:cNvPr id="13" name="Straight Connector 12"/>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0"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2768797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557150"/>
            <a:ext cx="7315200" cy="666171"/>
          </a:xfrm>
        </p:spPr>
        <p:txBody>
          <a:bodyPr anchor="ctr"/>
          <a:lstStyle>
            <a:lvl1pPr algn="l">
              <a:defRPr sz="2000" b="1">
                <a:solidFill>
                  <a:srgbClr val="007FA3"/>
                </a:solidFill>
                <a:latin typeface="Helvetica"/>
                <a:cs typeface="Helvetica"/>
              </a:defRPr>
            </a:lvl1pPr>
          </a:lstStyle>
          <a:p>
            <a:r>
              <a:rPr lang="en-CA" dirty="0"/>
              <a:t>Click to edit Master title style</a:t>
            </a:r>
            <a:endParaRPr lang="en-US" dirty="0"/>
          </a:p>
        </p:txBody>
      </p:sp>
      <p:sp>
        <p:nvSpPr>
          <p:cNvPr id="3" name="Picture Placeholder 2"/>
          <p:cNvSpPr>
            <a:spLocks noGrp="1"/>
          </p:cNvSpPr>
          <p:nvPr>
            <p:ph type="pic" idx="1"/>
          </p:nvPr>
        </p:nvSpPr>
        <p:spPr>
          <a:xfrm>
            <a:off x="2389717" y="612775"/>
            <a:ext cx="7315200" cy="37523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223322"/>
            <a:ext cx="7315200" cy="50993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10"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dirty="0"/>
          </a:p>
        </p:txBody>
      </p:sp>
      <p:cxnSp>
        <p:nvCxnSpPr>
          <p:cNvPr id="11" name="Straight Connector 10"/>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8"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19433104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612775"/>
            <a:ext cx="10972800" cy="4544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09600" y="5243600"/>
            <a:ext cx="10972800" cy="4235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9"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dirty="0"/>
          </a:p>
        </p:txBody>
      </p:sp>
      <p:cxnSp>
        <p:nvCxnSpPr>
          <p:cNvPr id="10" name="Straight Connector 9"/>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7"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3051370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22"/>
          </p:nvPr>
        </p:nvSpPr>
        <p:spPr>
          <a:xfrm>
            <a:off x="8140701" y="2205040"/>
            <a:ext cx="3441700" cy="3456680"/>
          </a:xfrm>
        </p:spPr>
        <p:txBody>
          <a:bodyPr anchor="ctr">
            <a:normAutofit/>
          </a:bodyPr>
          <a:lstStyle>
            <a:lvl1pPr>
              <a:defRPr sz="2000"/>
            </a:lvl1pPr>
          </a:lstStyle>
          <a:p>
            <a:endParaRPr lang="en-US"/>
          </a:p>
        </p:txBody>
      </p:sp>
      <p:sp>
        <p:nvSpPr>
          <p:cNvPr id="9" name="Picture Placeholder 8"/>
          <p:cNvSpPr>
            <a:spLocks noGrp="1"/>
          </p:cNvSpPr>
          <p:nvPr>
            <p:ph type="pic" sz="quarter" idx="23"/>
          </p:nvPr>
        </p:nvSpPr>
        <p:spPr>
          <a:xfrm>
            <a:off x="8140701" y="0"/>
            <a:ext cx="3441700" cy="1989138"/>
          </a:xfrm>
        </p:spPr>
        <p:txBody>
          <a:bodyPr anchor="ctr">
            <a:normAutofit/>
          </a:bodyPr>
          <a:lstStyle>
            <a:lvl1pPr>
              <a:defRPr sz="2000"/>
            </a:lvl1pPr>
          </a:lstStyle>
          <a:p>
            <a:endParaRPr lang="en-US"/>
          </a:p>
        </p:txBody>
      </p:sp>
      <p:sp>
        <p:nvSpPr>
          <p:cNvPr id="5" name="Picture Placeholder 4"/>
          <p:cNvSpPr>
            <a:spLocks noGrp="1"/>
          </p:cNvSpPr>
          <p:nvPr>
            <p:ph type="pic" sz="quarter" idx="24"/>
          </p:nvPr>
        </p:nvSpPr>
        <p:spPr>
          <a:xfrm>
            <a:off x="4351449" y="0"/>
            <a:ext cx="3459052" cy="3213100"/>
          </a:xfrm>
        </p:spPr>
        <p:txBody>
          <a:bodyPr anchor="ctr">
            <a:normAutofit/>
          </a:bodyPr>
          <a:lstStyle>
            <a:lvl1pPr>
              <a:defRPr sz="2000"/>
            </a:lvl1pPr>
          </a:lstStyle>
          <a:p>
            <a:endParaRPr lang="en-US"/>
          </a:p>
        </p:txBody>
      </p:sp>
      <p:sp>
        <p:nvSpPr>
          <p:cNvPr id="8" name="Picture Placeholder 7"/>
          <p:cNvSpPr>
            <a:spLocks noGrp="1"/>
          </p:cNvSpPr>
          <p:nvPr>
            <p:ph type="pic" sz="quarter" idx="25"/>
          </p:nvPr>
        </p:nvSpPr>
        <p:spPr>
          <a:xfrm>
            <a:off x="4351868" y="3429002"/>
            <a:ext cx="3458633" cy="2232718"/>
          </a:xfrm>
        </p:spPr>
        <p:txBody>
          <a:bodyPr anchor="ctr">
            <a:normAutofit/>
          </a:bodyPr>
          <a:lstStyle>
            <a:lvl1pPr>
              <a:defRPr sz="2000"/>
            </a:lvl1pPr>
          </a:lstStyle>
          <a:p>
            <a:endParaRPr lang="en-US"/>
          </a:p>
        </p:txBody>
      </p:sp>
      <p:sp>
        <p:nvSpPr>
          <p:cNvPr id="12" name="Picture Placeholder 11"/>
          <p:cNvSpPr>
            <a:spLocks noGrp="1"/>
          </p:cNvSpPr>
          <p:nvPr>
            <p:ph type="pic" sz="quarter" idx="26"/>
          </p:nvPr>
        </p:nvSpPr>
        <p:spPr>
          <a:xfrm>
            <a:off x="623391" y="3918852"/>
            <a:ext cx="3398276" cy="1742867"/>
          </a:xfrm>
        </p:spPr>
        <p:txBody>
          <a:bodyPr anchor="ctr">
            <a:normAutofit/>
          </a:bodyPr>
          <a:lstStyle>
            <a:lvl1pPr>
              <a:defRPr sz="2000"/>
            </a:lvl1pPr>
          </a:lstStyle>
          <a:p>
            <a:endParaRPr lang="en-US"/>
          </a:p>
        </p:txBody>
      </p:sp>
      <p:sp>
        <p:nvSpPr>
          <p:cNvPr id="16" name="Picture Placeholder 15"/>
          <p:cNvSpPr>
            <a:spLocks noGrp="1"/>
          </p:cNvSpPr>
          <p:nvPr>
            <p:ph type="pic" sz="quarter" idx="27"/>
          </p:nvPr>
        </p:nvSpPr>
        <p:spPr>
          <a:xfrm>
            <a:off x="623391" y="0"/>
            <a:ext cx="3397857" cy="3703300"/>
          </a:xfrm>
        </p:spPr>
        <p:txBody>
          <a:bodyPr anchor="ctr">
            <a:normAutofit/>
          </a:bodyPr>
          <a:lstStyle>
            <a:lvl1pPr>
              <a:defRPr sz="2000"/>
            </a:lvl1pPr>
          </a:lstStyle>
          <a:p>
            <a:endParaRPr lang="en-US"/>
          </a:p>
        </p:txBody>
      </p:sp>
      <p:sp>
        <p:nvSpPr>
          <p:cNvPr id="14"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dirty="0"/>
          </a:p>
        </p:txBody>
      </p:sp>
      <p:cxnSp>
        <p:nvCxnSpPr>
          <p:cNvPr id="15" name="Straight Connector 14"/>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1"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13468714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tro - Boundless blue">
    <p:bg>
      <p:bgPr>
        <a:gradFill>
          <a:gsLst>
            <a:gs pos="0">
              <a:srgbClr val="25355A"/>
            </a:gs>
            <a:gs pos="100000">
              <a:srgbClr val="007FA3"/>
            </a:gs>
          </a:gsLst>
          <a:lin ang="16200000" scaled="0"/>
        </a:gradFill>
        <a:effectLst/>
      </p:bgPr>
    </p:bg>
    <p:spTree>
      <p:nvGrpSpPr>
        <p:cNvPr id="1" name=""/>
        <p:cNvGrpSpPr/>
        <p:nvPr/>
      </p:nvGrpSpPr>
      <p:grpSpPr>
        <a:xfrm>
          <a:off x="0" y="0"/>
          <a:ext cx="0" cy="0"/>
          <a:chOff x="0" y="0"/>
          <a:chExt cx="0" cy="0"/>
        </a:xfrm>
      </p:grpSpPr>
      <p:sp>
        <p:nvSpPr>
          <p:cNvPr id="13" name="Picture Placeholder 6"/>
          <p:cNvSpPr>
            <a:spLocks noGrp="1"/>
          </p:cNvSpPr>
          <p:nvPr>
            <p:ph type="pic" sz="quarter" idx="22"/>
          </p:nvPr>
        </p:nvSpPr>
        <p:spPr>
          <a:xfrm>
            <a:off x="8140701" y="2205040"/>
            <a:ext cx="3441700" cy="3456680"/>
          </a:xfrm>
        </p:spPr>
        <p:txBody>
          <a:bodyPr anchor="ctr">
            <a:normAutofit/>
          </a:bodyPr>
          <a:lstStyle>
            <a:lvl1pPr>
              <a:defRPr sz="2000"/>
            </a:lvl1pPr>
          </a:lstStyle>
          <a:p>
            <a:endParaRPr lang="en-US"/>
          </a:p>
        </p:txBody>
      </p:sp>
      <p:sp>
        <p:nvSpPr>
          <p:cNvPr id="15" name="Picture Placeholder 8"/>
          <p:cNvSpPr>
            <a:spLocks noGrp="1"/>
          </p:cNvSpPr>
          <p:nvPr>
            <p:ph type="pic" sz="quarter" idx="23"/>
          </p:nvPr>
        </p:nvSpPr>
        <p:spPr>
          <a:xfrm>
            <a:off x="8140701" y="0"/>
            <a:ext cx="3441700" cy="1989138"/>
          </a:xfrm>
        </p:spPr>
        <p:txBody>
          <a:bodyPr anchor="ctr">
            <a:normAutofit/>
          </a:bodyPr>
          <a:lstStyle>
            <a:lvl1pPr>
              <a:defRPr sz="2000"/>
            </a:lvl1pPr>
          </a:lstStyle>
          <a:p>
            <a:endParaRPr lang="en-US"/>
          </a:p>
        </p:txBody>
      </p:sp>
      <p:sp>
        <p:nvSpPr>
          <p:cNvPr id="16" name="Picture Placeholder 4"/>
          <p:cNvSpPr>
            <a:spLocks noGrp="1"/>
          </p:cNvSpPr>
          <p:nvPr>
            <p:ph type="pic" sz="quarter" idx="24"/>
          </p:nvPr>
        </p:nvSpPr>
        <p:spPr>
          <a:xfrm>
            <a:off x="4351449" y="0"/>
            <a:ext cx="3459052" cy="3213100"/>
          </a:xfrm>
        </p:spPr>
        <p:txBody>
          <a:bodyPr anchor="ctr">
            <a:normAutofit/>
          </a:bodyPr>
          <a:lstStyle>
            <a:lvl1pPr>
              <a:defRPr sz="2000"/>
            </a:lvl1pPr>
          </a:lstStyle>
          <a:p>
            <a:endParaRPr lang="en-US"/>
          </a:p>
        </p:txBody>
      </p:sp>
      <p:sp>
        <p:nvSpPr>
          <p:cNvPr id="17" name="Picture Placeholder 7"/>
          <p:cNvSpPr>
            <a:spLocks noGrp="1"/>
          </p:cNvSpPr>
          <p:nvPr>
            <p:ph type="pic" sz="quarter" idx="25"/>
          </p:nvPr>
        </p:nvSpPr>
        <p:spPr>
          <a:xfrm>
            <a:off x="4351868" y="3429002"/>
            <a:ext cx="3458633" cy="2232718"/>
          </a:xfrm>
        </p:spPr>
        <p:txBody>
          <a:bodyPr anchor="ctr">
            <a:normAutofit/>
          </a:bodyPr>
          <a:lstStyle>
            <a:lvl1pPr>
              <a:defRPr sz="2000"/>
            </a:lvl1pPr>
          </a:lstStyle>
          <a:p>
            <a:endParaRPr lang="en-US"/>
          </a:p>
        </p:txBody>
      </p:sp>
      <p:sp>
        <p:nvSpPr>
          <p:cNvPr id="18" name="Picture Placeholder 11"/>
          <p:cNvSpPr>
            <a:spLocks noGrp="1"/>
          </p:cNvSpPr>
          <p:nvPr>
            <p:ph type="pic" sz="quarter" idx="26"/>
          </p:nvPr>
        </p:nvSpPr>
        <p:spPr>
          <a:xfrm>
            <a:off x="623391" y="3918852"/>
            <a:ext cx="3398276" cy="1742867"/>
          </a:xfrm>
        </p:spPr>
        <p:txBody>
          <a:bodyPr anchor="ctr">
            <a:normAutofit/>
          </a:bodyPr>
          <a:lstStyle>
            <a:lvl1pPr>
              <a:defRPr sz="2000"/>
            </a:lvl1pPr>
          </a:lstStyle>
          <a:p>
            <a:endParaRPr lang="en-US"/>
          </a:p>
        </p:txBody>
      </p:sp>
      <p:sp>
        <p:nvSpPr>
          <p:cNvPr id="19" name="Picture Placeholder 15"/>
          <p:cNvSpPr>
            <a:spLocks noGrp="1"/>
          </p:cNvSpPr>
          <p:nvPr>
            <p:ph type="pic" sz="quarter" idx="27"/>
          </p:nvPr>
        </p:nvSpPr>
        <p:spPr>
          <a:xfrm>
            <a:off x="623391" y="0"/>
            <a:ext cx="3397857" cy="3703300"/>
          </a:xfrm>
        </p:spPr>
        <p:txBody>
          <a:bodyPr anchor="ctr">
            <a:normAutofit/>
          </a:bodyPr>
          <a:lstStyle>
            <a:lvl1pPr>
              <a:defRPr sz="2000"/>
            </a:lvl1pPr>
          </a:lstStyle>
          <a:p>
            <a:endParaRPr lang="en-US"/>
          </a:p>
        </p:txBody>
      </p:sp>
      <p:sp>
        <p:nvSpPr>
          <p:cNvPr id="21" name="Footer Placeholder 5"/>
          <p:cNvSpPr>
            <a:spLocks noGrp="1"/>
          </p:cNvSpPr>
          <p:nvPr>
            <p:ph type="ftr" sz="quarter" idx="11"/>
          </p:nvPr>
        </p:nvSpPr>
        <p:spPr>
          <a:xfrm>
            <a:off x="9944339" y="5992336"/>
            <a:ext cx="1638061" cy="648221"/>
          </a:xfrm>
          <a:prstGeom prst="rect">
            <a:avLst/>
          </a:prstGeom>
        </p:spPr>
        <p:txBody>
          <a:bodyPr/>
          <a:lstStyle>
            <a:lvl1pPr algn="r">
              <a:defRPr sz="1000">
                <a:solidFill>
                  <a:schemeClr val="bg1"/>
                </a:solidFill>
                <a:latin typeface="Helvetica"/>
                <a:cs typeface="Helvetica"/>
              </a:defRPr>
            </a:lvl1pPr>
          </a:lstStyle>
          <a:p>
            <a:endParaRPr lang="en-US" dirty="0"/>
          </a:p>
        </p:txBody>
      </p:sp>
      <p:cxnSp>
        <p:nvCxnSpPr>
          <p:cNvPr id="22" name="Straight Connector 21"/>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3" name="Graphic 2">
            <a:extLst>
              <a:ext uri="{FF2B5EF4-FFF2-40B4-BE49-F238E27FC236}">
                <a16:creationId xmlns:a16="http://schemas.microsoft.com/office/drawing/2014/main" id="{A6F03607-3B73-2FCF-290E-C270A0A4F0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68" y="5882045"/>
            <a:ext cx="2878450" cy="868801"/>
          </a:xfrm>
          <a:prstGeom prst="rect">
            <a:avLst/>
          </a:prstGeom>
        </p:spPr>
      </p:pic>
    </p:spTree>
    <p:extLst>
      <p:ext uri="{BB962C8B-B14F-4D97-AF65-F5344CB8AC3E}">
        <p14:creationId xmlns:p14="http://schemas.microsoft.com/office/powerpoint/2010/main" val="2764468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066130"/>
          </a:xfrm>
        </p:spPr>
        <p:txBody>
          <a:bodyPr>
            <a:normAutofit/>
          </a:bodyPr>
          <a:lstStyle>
            <a:lvl1pPr algn="l">
              <a:defRPr sz="3500" b="1" i="0">
                <a:solidFill>
                  <a:srgbClr val="25355A"/>
                </a:solidFill>
                <a:latin typeface="Helvetica"/>
                <a:cs typeface="Helvetica"/>
              </a:defRPr>
            </a:lvl1pPr>
          </a:lstStyle>
          <a:p>
            <a:r>
              <a:rPr lang="en-CA" dirty="0"/>
              <a:t>Click to edit Master title style</a:t>
            </a:r>
            <a:endParaRPr lang="en-US" dirty="0"/>
          </a:p>
        </p:txBody>
      </p:sp>
      <p:sp>
        <p:nvSpPr>
          <p:cNvPr id="11" name="Text Placeholder 2"/>
          <p:cNvSpPr>
            <a:spLocks noGrp="1"/>
          </p:cNvSpPr>
          <p:nvPr>
            <p:ph type="body" idx="1"/>
          </p:nvPr>
        </p:nvSpPr>
        <p:spPr>
          <a:xfrm>
            <a:off x="609600" y="1483228"/>
            <a:ext cx="10972800" cy="524699"/>
          </a:xfrm>
        </p:spPr>
        <p:txBody>
          <a:bodyPr anchor="t">
            <a:normAutofit/>
          </a:bodyPr>
          <a:lstStyle>
            <a:lvl1pPr marL="0" indent="0">
              <a:buNone/>
              <a:defRPr sz="2300" b="1">
                <a:solidFill>
                  <a:srgbClr val="007FA3"/>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12" name="Content Placeholder 3"/>
          <p:cNvSpPr>
            <a:spLocks noGrp="1"/>
          </p:cNvSpPr>
          <p:nvPr>
            <p:ph sz="half" idx="2"/>
          </p:nvPr>
        </p:nvSpPr>
        <p:spPr>
          <a:xfrm>
            <a:off x="610306" y="2174875"/>
            <a:ext cx="5386917" cy="3453507"/>
          </a:xfrm>
        </p:spPr>
        <p:txBody>
          <a:bodyPr/>
          <a:lstStyle>
            <a:lvl1pPr>
              <a:buClr>
                <a:srgbClr val="007FA3"/>
              </a:buClr>
              <a:buSzPct val="80000"/>
              <a:defRPr sz="2300" spc="0" baseline="0">
                <a:solidFill>
                  <a:schemeClr val="tx1">
                    <a:lumMod val="85000"/>
                    <a:lumOff val="15000"/>
                  </a:schemeClr>
                </a:solidFill>
                <a:latin typeface="Helvetica 55 Roman"/>
              </a:defRPr>
            </a:lvl1pPr>
            <a:lvl2pPr>
              <a:buClr>
                <a:srgbClr val="007FA3"/>
              </a:buClr>
              <a:buSzPct val="80000"/>
              <a:defRPr sz="2000" spc="0" baseline="0">
                <a:solidFill>
                  <a:schemeClr val="tx1">
                    <a:lumMod val="85000"/>
                    <a:lumOff val="15000"/>
                  </a:schemeClr>
                </a:solidFill>
                <a:latin typeface="Helvetica 55 Roman"/>
              </a:defRPr>
            </a:lvl2pPr>
            <a:lvl3pPr>
              <a:buClr>
                <a:srgbClr val="007FA3"/>
              </a:buClr>
              <a:buSzPct val="80000"/>
              <a:defRPr sz="1800" spc="0" baseline="0">
                <a:solidFill>
                  <a:schemeClr val="tx1">
                    <a:lumMod val="85000"/>
                    <a:lumOff val="15000"/>
                  </a:schemeClr>
                </a:solidFill>
                <a:latin typeface="Helvetica 55 Roman"/>
              </a:defRPr>
            </a:lvl3pPr>
            <a:lvl4pPr>
              <a:buClr>
                <a:srgbClr val="007FA3"/>
              </a:buClr>
              <a:buSzPct val="80000"/>
              <a:defRPr sz="1600" spc="0" baseline="0">
                <a:solidFill>
                  <a:schemeClr val="tx1">
                    <a:lumMod val="85000"/>
                    <a:lumOff val="15000"/>
                  </a:schemeClr>
                </a:solidFill>
                <a:latin typeface="Helvetica 55 Roman"/>
              </a:defRPr>
            </a:lvl4pPr>
            <a:lvl5pPr>
              <a:buClr>
                <a:srgbClr val="007FA3"/>
              </a:buClr>
              <a:buSzPct val="80000"/>
              <a:defRPr sz="1600" spc="0" baseline="0">
                <a:solidFill>
                  <a:schemeClr val="tx1">
                    <a:lumMod val="85000"/>
                    <a:lumOff val="15000"/>
                  </a:schemeClr>
                </a:solidFill>
                <a:latin typeface="Helvetica 55 Roman"/>
              </a:defRPr>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4" name="Content Placeholder 3"/>
          <p:cNvSpPr>
            <a:spLocks noGrp="1"/>
          </p:cNvSpPr>
          <p:nvPr>
            <p:ph sz="half" idx="13"/>
          </p:nvPr>
        </p:nvSpPr>
        <p:spPr>
          <a:xfrm>
            <a:off x="6195483" y="2174875"/>
            <a:ext cx="5386917" cy="3453507"/>
          </a:xfrm>
        </p:spPr>
        <p:txBody>
          <a:bodyPr/>
          <a:lstStyle>
            <a:lvl1pPr>
              <a:buClr>
                <a:srgbClr val="007FA3"/>
              </a:buClr>
              <a:buSzPct val="80000"/>
              <a:defRPr sz="2300" spc="0" baseline="0">
                <a:solidFill>
                  <a:schemeClr val="tx1">
                    <a:lumMod val="85000"/>
                    <a:lumOff val="15000"/>
                  </a:schemeClr>
                </a:solidFill>
                <a:latin typeface="Helvetica 55 Roman"/>
              </a:defRPr>
            </a:lvl1pPr>
            <a:lvl2pPr>
              <a:buClr>
                <a:srgbClr val="007FA3"/>
              </a:buClr>
              <a:buSzPct val="80000"/>
              <a:defRPr sz="2000" spc="0" baseline="0">
                <a:solidFill>
                  <a:schemeClr val="tx1">
                    <a:lumMod val="85000"/>
                    <a:lumOff val="15000"/>
                  </a:schemeClr>
                </a:solidFill>
                <a:latin typeface="Helvetica 55 Roman"/>
              </a:defRPr>
            </a:lvl2pPr>
            <a:lvl3pPr>
              <a:buClr>
                <a:srgbClr val="007FA3"/>
              </a:buClr>
              <a:buSzPct val="80000"/>
              <a:defRPr sz="1800" spc="0" baseline="0">
                <a:solidFill>
                  <a:schemeClr val="tx1">
                    <a:lumMod val="85000"/>
                    <a:lumOff val="15000"/>
                  </a:schemeClr>
                </a:solidFill>
                <a:latin typeface="Helvetica 55 Roman"/>
              </a:defRPr>
            </a:lvl3pPr>
            <a:lvl4pPr>
              <a:buClr>
                <a:srgbClr val="007FA3"/>
              </a:buClr>
              <a:buSzPct val="80000"/>
              <a:defRPr sz="1600" spc="0" baseline="0">
                <a:solidFill>
                  <a:schemeClr val="tx1">
                    <a:lumMod val="85000"/>
                    <a:lumOff val="15000"/>
                  </a:schemeClr>
                </a:solidFill>
                <a:latin typeface="Helvetica 55 Roman"/>
              </a:defRPr>
            </a:lvl4pPr>
            <a:lvl5pPr>
              <a:buClr>
                <a:srgbClr val="007FA3"/>
              </a:buClr>
              <a:buSzPct val="80000"/>
              <a:defRPr sz="1600" spc="0" baseline="0">
                <a:solidFill>
                  <a:schemeClr val="tx1">
                    <a:lumMod val="85000"/>
                    <a:lumOff val="15000"/>
                  </a:schemeClr>
                </a:solidFill>
                <a:latin typeface="Helvetica 55 Roman"/>
              </a:defRPr>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3"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dirty="0"/>
          </a:p>
        </p:txBody>
      </p:sp>
      <p:cxnSp>
        <p:nvCxnSpPr>
          <p:cNvPr id="15" name="Straight Connector 14"/>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9"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3453580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636912"/>
            <a:ext cx="10972800" cy="1224136"/>
          </a:xfrm>
        </p:spPr>
        <p:txBody>
          <a:bodyPr anchor="b">
            <a:normAutofit/>
          </a:bodyPr>
          <a:lstStyle>
            <a:lvl1pPr algn="ctr">
              <a:defRPr sz="6000">
                <a:solidFill>
                  <a:srgbClr val="25355A"/>
                </a:solidFill>
              </a:defRPr>
            </a:lvl1pPr>
          </a:lstStyle>
          <a:p>
            <a:r>
              <a:rPr lang="en-CA" dirty="0"/>
              <a:t>Thank you.</a:t>
            </a:r>
            <a:endParaRPr lang="en-US" dirty="0"/>
          </a:p>
        </p:txBody>
      </p:sp>
      <p:sp>
        <p:nvSpPr>
          <p:cNvPr id="4" name="Content Placeholder 3"/>
          <p:cNvSpPr>
            <a:spLocks noGrp="1"/>
          </p:cNvSpPr>
          <p:nvPr>
            <p:ph sz="quarter" idx="13" hasCustomPrompt="1"/>
          </p:nvPr>
        </p:nvSpPr>
        <p:spPr>
          <a:xfrm>
            <a:off x="609600" y="4149080"/>
            <a:ext cx="10972800" cy="1296144"/>
          </a:xfrm>
        </p:spPr>
        <p:txBody>
          <a:bodyPr/>
          <a:lstStyle>
            <a:lvl1pPr marL="0" indent="0" algn="ctr">
              <a:buNone/>
              <a:defRPr b="1" baseline="0">
                <a:solidFill>
                  <a:srgbClr val="007FA3"/>
                </a:solidFill>
              </a:defRPr>
            </a:lvl1pPr>
          </a:lstStyle>
          <a:p>
            <a:pPr lvl="0"/>
            <a:r>
              <a:rPr lang="en-US" dirty="0"/>
              <a:t>Click to edit contact info</a:t>
            </a:r>
          </a:p>
        </p:txBody>
      </p:sp>
    </p:spTree>
    <p:extLst>
      <p:ext uri="{BB962C8B-B14F-4D97-AF65-F5344CB8AC3E}">
        <p14:creationId xmlns:p14="http://schemas.microsoft.com/office/powerpoint/2010/main" val="34083964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re-Presentation Slide (A)">
  <p:cSld name="Pre-Presentation Slide (A)">
    <p:bg>
      <p:bgPr>
        <a:solidFill>
          <a:srgbClr val="091332"/>
        </a:solidFill>
        <a:effectLst/>
      </p:bgPr>
    </p:bg>
    <p:spTree>
      <p:nvGrpSpPr>
        <p:cNvPr id="1" name="Shape 12"/>
        <p:cNvGrpSpPr/>
        <p:nvPr/>
      </p:nvGrpSpPr>
      <p:grpSpPr>
        <a:xfrm>
          <a:off x="0" y="0"/>
          <a:ext cx="0" cy="0"/>
          <a:chOff x="0" y="0"/>
          <a:chExt cx="0" cy="0"/>
        </a:xfrm>
      </p:grpSpPr>
      <p:pic>
        <p:nvPicPr>
          <p:cNvPr id="13" name="Google Shape;13;p18" descr="U of T Engineering Text Treatment Stacked.ai"/>
          <p:cNvPicPr preferRelativeResize="0"/>
          <p:nvPr/>
        </p:nvPicPr>
        <p:blipFill rotWithShape="1">
          <a:blip r:embed="rId2">
            <a:alphaModFix/>
          </a:blip>
          <a:srcRect/>
          <a:stretch/>
        </p:blipFill>
        <p:spPr>
          <a:xfrm>
            <a:off x="425649" y="2571750"/>
            <a:ext cx="9685734" cy="1714500"/>
          </a:xfrm>
          <a:prstGeom prst="rect">
            <a:avLst/>
          </a:prstGeom>
          <a:noFill/>
          <a:ln>
            <a:noFill/>
          </a:ln>
        </p:spPr>
      </p:pic>
    </p:spTree>
    <p:extLst>
      <p:ext uri="{BB962C8B-B14F-4D97-AF65-F5344CB8AC3E}">
        <p14:creationId xmlns:p14="http://schemas.microsoft.com/office/powerpoint/2010/main" val="107627408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intro">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5615947" y="836713"/>
            <a:ext cx="4657264" cy="4464496"/>
          </a:xfrm>
          <a:prstGeom prst="rect">
            <a:avLst/>
          </a:prstGeom>
        </p:spPr>
      </p:pic>
      <p:sp>
        <p:nvSpPr>
          <p:cNvPr id="8" name="Text Placeholder 7"/>
          <p:cNvSpPr>
            <a:spLocks noGrp="1"/>
          </p:cNvSpPr>
          <p:nvPr>
            <p:ph type="body" sz="quarter" idx="24" hasCustomPrompt="1"/>
          </p:nvPr>
        </p:nvSpPr>
        <p:spPr>
          <a:xfrm>
            <a:off x="5615949" y="3501008"/>
            <a:ext cx="5642959" cy="720080"/>
          </a:xfrm>
          <a:solidFill>
            <a:schemeClr val="bg1"/>
          </a:solidFill>
        </p:spPr>
        <p:txBody>
          <a:bodyPr anchor="ctr">
            <a:noAutofit/>
          </a:bodyPr>
          <a:lstStyle>
            <a:lvl1pPr marL="0" indent="0" algn="l">
              <a:buNone/>
              <a:defRPr sz="1900" b="1" baseline="0">
                <a:solidFill>
                  <a:srgbClr val="007FA3"/>
                </a:solidFill>
              </a:defRPr>
            </a:lvl1pPr>
          </a:lstStyle>
          <a:p>
            <a:pPr lvl="0"/>
            <a:r>
              <a:rPr lang="en-US"/>
              <a:t>Click to edit contact info</a:t>
            </a:r>
          </a:p>
        </p:txBody>
      </p:sp>
      <p:sp>
        <p:nvSpPr>
          <p:cNvPr id="9" name="Picture Placeholder 3"/>
          <p:cNvSpPr>
            <a:spLocks noGrp="1"/>
          </p:cNvSpPr>
          <p:nvPr>
            <p:ph type="pic" sz="quarter" idx="21" hasCustomPrompt="1"/>
          </p:nvPr>
        </p:nvSpPr>
        <p:spPr>
          <a:xfrm>
            <a:off x="695400" y="1484785"/>
            <a:ext cx="3140025" cy="3024336"/>
          </a:xfrm>
          <a:prstGeom prst="ellipse">
            <a:avLst/>
          </a:prstGeom>
          <a:ln w="101600">
            <a:solidFill>
              <a:schemeClr val="bg1">
                <a:lumMod val="85000"/>
              </a:schemeClr>
            </a:solidFill>
          </a:ln>
        </p:spPr>
        <p:txBody>
          <a:bodyPr/>
          <a:lstStyle>
            <a:lvl1pPr marL="0" indent="0" algn="ctr">
              <a:buNone/>
              <a:defRPr/>
            </a:lvl1pPr>
          </a:lstStyle>
          <a:p>
            <a:r>
              <a:rPr lang="en-US"/>
              <a:t>Insert</a:t>
            </a:r>
            <a:br>
              <a:rPr lang="en-US"/>
            </a:br>
            <a:r>
              <a:rPr lang="en-US"/>
              <a:t>Picture</a:t>
            </a:r>
          </a:p>
        </p:txBody>
      </p:sp>
      <p:sp>
        <p:nvSpPr>
          <p:cNvPr id="10" name="Text Placeholder 5"/>
          <p:cNvSpPr>
            <a:spLocks noGrp="1"/>
          </p:cNvSpPr>
          <p:nvPr>
            <p:ph type="body" sz="quarter" idx="23" hasCustomPrompt="1"/>
          </p:nvPr>
        </p:nvSpPr>
        <p:spPr>
          <a:xfrm>
            <a:off x="5615947" y="2247516"/>
            <a:ext cx="5642959" cy="1253492"/>
          </a:xfrm>
          <a:solidFill>
            <a:schemeClr val="bg1"/>
          </a:solidFill>
        </p:spPr>
        <p:txBody>
          <a:bodyPr anchor="ctr">
            <a:noAutofit/>
          </a:bodyPr>
          <a:lstStyle>
            <a:lvl1pPr marL="0" marR="0" indent="0" algn="l" defTabSz="457200" rtl="0" eaLnBrk="1" fontAlgn="auto" latinLnBrk="0" hangingPunct="1">
              <a:lnSpc>
                <a:spcPts val="2500"/>
              </a:lnSpc>
              <a:spcBef>
                <a:spcPct val="20000"/>
              </a:spcBef>
              <a:spcAft>
                <a:spcPts val="0"/>
              </a:spcAft>
              <a:buClr>
                <a:srgbClr val="007FA3"/>
              </a:buClr>
              <a:buSzPct val="80000"/>
              <a:buFont typeface="Arial"/>
              <a:buNone/>
              <a:tabLst/>
              <a:defRPr sz="2900" b="1" i="0" baseline="0">
                <a:solidFill>
                  <a:srgbClr val="25355A"/>
                </a:solidFill>
                <a:latin typeface="Helvetica" charset="0"/>
                <a:ea typeface="Helvetica" charset="0"/>
                <a:cs typeface="Helvetica" charset="0"/>
              </a:defRPr>
            </a:lvl1pPr>
          </a:lstStyle>
          <a:p>
            <a:pPr lvl="0"/>
            <a:r>
              <a:rPr lang="en-US"/>
              <a:t>CLICK TO EDIT NAME</a:t>
            </a:r>
          </a:p>
          <a:p>
            <a:pPr lvl="0"/>
            <a:r>
              <a:rPr lang="en-US"/>
              <a:t>CLICK TO EDIT NAME</a:t>
            </a:r>
          </a:p>
        </p:txBody>
      </p:sp>
      <p:sp>
        <p:nvSpPr>
          <p:cNvPr id="17"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a:p>
        </p:txBody>
      </p:sp>
      <p:cxnSp>
        <p:nvCxnSpPr>
          <p:cNvPr id="18" name="Straight Connector 17"/>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2" name="Graphic 1">
            <a:extLst>
              <a:ext uri="{FF2B5EF4-FFF2-40B4-BE49-F238E27FC236}">
                <a16:creationId xmlns:a16="http://schemas.microsoft.com/office/drawing/2014/main" id="{DC4F30DD-0310-CFC3-49C6-5C18C8A0916D}"/>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396886" y="5733256"/>
            <a:ext cx="3730013" cy="1072236"/>
          </a:xfrm>
          <a:prstGeom prst="rect">
            <a:avLst/>
          </a:prstGeom>
        </p:spPr>
      </p:pic>
      <p:pic>
        <p:nvPicPr>
          <p:cNvPr id="3"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259599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9B4575-F353-4F9D-8D3D-3AFFA38F3EFA}"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A45ED-B078-4462-8146-ABC12832D9E8}" type="slidenum">
              <a:rPr lang="en-US" smtClean="0"/>
              <a:t>‹#›</a:t>
            </a:fld>
            <a:endParaRPr lang="en-US"/>
          </a:p>
        </p:txBody>
      </p:sp>
    </p:spTree>
    <p:extLst>
      <p:ext uri="{BB962C8B-B14F-4D97-AF65-F5344CB8AC3E}">
        <p14:creationId xmlns:p14="http://schemas.microsoft.com/office/powerpoint/2010/main" val="844845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resenter intro">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1391477" y="2486099"/>
            <a:ext cx="3263867" cy="3128771"/>
          </a:xfrm>
          <a:prstGeom prst="rect">
            <a:avLst/>
          </a:prstGeom>
        </p:spPr>
      </p:pic>
      <p:sp>
        <p:nvSpPr>
          <p:cNvPr id="6" name="Text Placeholder 5"/>
          <p:cNvSpPr>
            <a:spLocks noGrp="1"/>
          </p:cNvSpPr>
          <p:nvPr>
            <p:ph type="body" sz="quarter" idx="23" hasCustomPrompt="1"/>
          </p:nvPr>
        </p:nvSpPr>
        <p:spPr>
          <a:xfrm>
            <a:off x="609601" y="3638548"/>
            <a:ext cx="4718315" cy="988920"/>
          </a:xfrm>
          <a:solidFill>
            <a:schemeClr val="bg1"/>
          </a:solidFill>
        </p:spPr>
        <p:txBody>
          <a:bodyPr>
            <a:normAutofit/>
          </a:bodyPr>
          <a:lstStyle>
            <a:lvl1pPr marL="0" marR="0" indent="0" algn="ctr" defTabSz="457200" rtl="0" eaLnBrk="1" fontAlgn="auto" latinLnBrk="0" hangingPunct="1">
              <a:lnSpc>
                <a:spcPct val="100000"/>
              </a:lnSpc>
              <a:spcBef>
                <a:spcPct val="20000"/>
              </a:spcBef>
              <a:spcAft>
                <a:spcPts val="0"/>
              </a:spcAft>
              <a:buClr>
                <a:srgbClr val="007FA3"/>
              </a:buClr>
              <a:buSzPct val="80000"/>
              <a:buFont typeface="Arial"/>
              <a:buNone/>
              <a:tabLst/>
              <a:defRPr sz="2500" b="1" i="0" baseline="0">
                <a:solidFill>
                  <a:srgbClr val="25355A"/>
                </a:solidFill>
                <a:latin typeface="Helvetica" charset="0"/>
                <a:ea typeface="Helvetica" charset="0"/>
                <a:cs typeface="Helvetica" charset="0"/>
              </a:defRPr>
            </a:lvl1pPr>
          </a:lstStyle>
          <a:p>
            <a:pPr lvl="0"/>
            <a:r>
              <a:rPr lang="en-US"/>
              <a:t>CLICK TO EDIT NAME</a:t>
            </a:r>
          </a:p>
          <a:p>
            <a:pPr marL="0" marR="0" lvl="0" indent="0" algn="ctr" defTabSz="457200" rtl="0" eaLnBrk="1" fontAlgn="auto" latinLnBrk="0" hangingPunct="1">
              <a:lnSpc>
                <a:spcPct val="100000"/>
              </a:lnSpc>
              <a:spcBef>
                <a:spcPct val="20000"/>
              </a:spcBef>
              <a:spcAft>
                <a:spcPts val="0"/>
              </a:spcAft>
              <a:buClr>
                <a:srgbClr val="007FA3"/>
              </a:buClr>
              <a:buSzPct val="80000"/>
              <a:buFont typeface="Arial"/>
              <a:buNone/>
              <a:tabLst/>
              <a:defRPr/>
            </a:pPr>
            <a:r>
              <a:rPr lang="en-US"/>
              <a:t>CLICK TO EDIT NAME</a:t>
            </a:r>
          </a:p>
        </p:txBody>
      </p:sp>
      <p:sp>
        <p:nvSpPr>
          <p:cNvPr id="8" name="Text Placeholder 7"/>
          <p:cNvSpPr>
            <a:spLocks noGrp="1"/>
          </p:cNvSpPr>
          <p:nvPr>
            <p:ph type="body" sz="quarter" idx="24" hasCustomPrompt="1"/>
          </p:nvPr>
        </p:nvSpPr>
        <p:spPr>
          <a:xfrm>
            <a:off x="609600" y="4627562"/>
            <a:ext cx="4718051" cy="379413"/>
          </a:xfrm>
          <a:solidFill>
            <a:schemeClr val="bg1"/>
          </a:solidFill>
        </p:spPr>
        <p:txBody>
          <a:bodyPr>
            <a:noAutofit/>
          </a:bodyPr>
          <a:lstStyle>
            <a:lvl1pPr marL="0" indent="0" algn="ctr">
              <a:buNone/>
              <a:defRPr sz="1900" b="1" baseline="0">
                <a:solidFill>
                  <a:srgbClr val="007FA3"/>
                </a:solidFill>
              </a:defRPr>
            </a:lvl1pPr>
          </a:lstStyle>
          <a:p>
            <a:pPr lvl="0"/>
            <a:r>
              <a:rPr lang="en-US"/>
              <a:t>Click to edit contact info</a:t>
            </a:r>
          </a:p>
        </p:txBody>
      </p:sp>
      <p:pic>
        <p:nvPicPr>
          <p:cNvPr id="23" name="Picture 22"/>
          <p:cNvPicPr>
            <a:picLocks noChangeAspect="1"/>
          </p:cNvPicPr>
          <p:nvPr userDrawn="1"/>
        </p:nvPicPr>
        <p:blipFill>
          <a:blip r:embed="rId2"/>
          <a:stretch>
            <a:fillRect/>
          </a:stretch>
        </p:blipFill>
        <p:spPr>
          <a:xfrm>
            <a:off x="7692912" y="2486099"/>
            <a:ext cx="3263867" cy="3128771"/>
          </a:xfrm>
          <a:prstGeom prst="rect">
            <a:avLst/>
          </a:prstGeom>
        </p:spPr>
      </p:pic>
      <p:sp>
        <p:nvSpPr>
          <p:cNvPr id="25" name="Text Placeholder 5"/>
          <p:cNvSpPr>
            <a:spLocks noGrp="1"/>
          </p:cNvSpPr>
          <p:nvPr>
            <p:ph type="body" sz="quarter" idx="26" hasCustomPrompt="1"/>
          </p:nvPr>
        </p:nvSpPr>
        <p:spPr>
          <a:xfrm>
            <a:off x="6911036" y="3638548"/>
            <a:ext cx="4718315" cy="988920"/>
          </a:xfrm>
          <a:solidFill>
            <a:schemeClr val="bg1"/>
          </a:solidFill>
        </p:spPr>
        <p:txBody>
          <a:bodyPr>
            <a:normAutofit/>
          </a:bodyPr>
          <a:lstStyle>
            <a:lvl1pPr marL="0" marR="0" indent="0" algn="ctr" defTabSz="457200" rtl="0" eaLnBrk="1" fontAlgn="auto" latinLnBrk="0" hangingPunct="1">
              <a:lnSpc>
                <a:spcPct val="100000"/>
              </a:lnSpc>
              <a:spcBef>
                <a:spcPct val="20000"/>
              </a:spcBef>
              <a:spcAft>
                <a:spcPts val="0"/>
              </a:spcAft>
              <a:buClr>
                <a:srgbClr val="007FA3"/>
              </a:buClr>
              <a:buSzPct val="80000"/>
              <a:buFont typeface="Arial"/>
              <a:buNone/>
              <a:tabLst/>
              <a:defRPr sz="2500" b="1" i="0" baseline="0">
                <a:solidFill>
                  <a:srgbClr val="25355A"/>
                </a:solidFill>
                <a:latin typeface="Helvetica" charset="0"/>
                <a:ea typeface="Helvetica" charset="0"/>
                <a:cs typeface="Helvetica" charset="0"/>
              </a:defRPr>
            </a:lvl1pPr>
          </a:lstStyle>
          <a:p>
            <a:pPr lvl="0"/>
            <a:r>
              <a:rPr lang="en-US"/>
              <a:t>CLICK TO EDIT NAME</a:t>
            </a:r>
          </a:p>
          <a:p>
            <a:pPr marL="0" marR="0" lvl="0" indent="0" algn="ctr" defTabSz="457200" rtl="0" eaLnBrk="1" fontAlgn="auto" latinLnBrk="0" hangingPunct="1">
              <a:lnSpc>
                <a:spcPct val="100000"/>
              </a:lnSpc>
              <a:spcBef>
                <a:spcPct val="20000"/>
              </a:spcBef>
              <a:spcAft>
                <a:spcPts val="0"/>
              </a:spcAft>
              <a:buClr>
                <a:srgbClr val="007FA3"/>
              </a:buClr>
              <a:buSzPct val="80000"/>
              <a:buFont typeface="Arial"/>
              <a:buNone/>
              <a:tabLst/>
              <a:defRPr/>
            </a:pPr>
            <a:r>
              <a:rPr lang="en-US"/>
              <a:t>CLICK TO EDIT NAME</a:t>
            </a:r>
          </a:p>
        </p:txBody>
      </p:sp>
      <p:sp>
        <p:nvSpPr>
          <p:cNvPr id="26" name="Text Placeholder 7"/>
          <p:cNvSpPr>
            <a:spLocks noGrp="1"/>
          </p:cNvSpPr>
          <p:nvPr>
            <p:ph type="body" sz="quarter" idx="27" hasCustomPrompt="1"/>
          </p:nvPr>
        </p:nvSpPr>
        <p:spPr>
          <a:xfrm>
            <a:off x="6911035" y="4627562"/>
            <a:ext cx="4718051" cy="379413"/>
          </a:xfrm>
          <a:solidFill>
            <a:schemeClr val="bg1"/>
          </a:solidFill>
        </p:spPr>
        <p:txBody>
          <a:bodyPr>
            <a:noAutofit/>
          </a:bodyPr>
          <a:lstStyle>
            <a:lvl1pPr marL="0" indent="0" algn="ctr">
              <a:buNone/>
              <a:defRPr sz="1900" b="1" baseline="0">
                <a:solidFill>
                  <a:srgbClr val="007FA3"/>
                </a:solidFill>
              </a:defRPr>
            </a:lvl1pPr>
          </a:lstStyle>
          <a:p>
            <a:pPr lvl="0"/>
            <a:r>
              <a:rPr lang="en-US"/>
              <a:t>Click to edit contact info</a:t>
            </a:r>
          </a:p>
        </p:txBody>
      </p:sp>
      <p:sp>
        <p:nvSpPr>
          <p:cNvPr id="14" name="Picture Placeholder 3"/>
          <p:cNvSpPr>
            <a:spLocks noGrp="1"/>
          </p:cNvSpPr>
          <p:nvPr>
            <p:ph type="pic" sz="quarter" idx="21" hasCustomPrompt="1"/>
          </p:nvPr>
        </p:nvSpPr>
        <p:spPr>
          <a:xfrm>
            <a:off x="1163690" y="404664"/>
            <a:ext cx="3140025" cy="3024336"/>
          </a:xfrm>
          <a:prstGeom prst="ellipse">
            <a:avLst/>
          </a:prstGeom>
          <a:ln w="101600">
            <a:solidFill>
              <a:schemeClr val="bg1">
                <a:lumMod val="85000"/>
              </a:schemeClr>
            </a:solidFill>
          </a:ln>
        </p:spPr>
        <p:txBody>
          <a:bodyPr/>
          <a:lstStyle>
            <a:lvl1pPr marL="0" indent="0" algn="ctr">
              <a:buNone/>
              <a:defRPr/>
            </a:lvl1pPr>
          </a:lstStyle>
          <a:p>
            <a:r>
              <a:rPr lang="en-US"/>
              <a:t>Insert</a:t>
            </a:r>
            <a:br>
              <a:rPr lang="en-US"/>
            </a:br>
            <a:r>
              <a:rPr lang="en-US"/>
              <a:t>Picture</a:t>
            </a:r>
          </a:p>
        </p:txBody>
      </p:sp>
      <p:sp>
        <p:nvSpPr>
          <p:cNvPr id="15" name="Picture Placeholder 3"/>
          <p:cNvSpPr>
            <a:spLocks noGrp="1"/>
          </p:cNvSpPr>
          <p:nvPr>
            <p:ph type="pic" sz="quarter" idx="28" hasCustomPrompt="1"/>
          </p:nvPr>
        </p:nvSpPr>
        <p:spPr>
          <a:xfrm>
            <a:off x="7464152" y="404664"/>
            <a:ext cx="3140025" cy="3024336"/>
          </a:xfrm>
          <a:prstGeom prst="ellipse">
            <a:avLst/>
          </a:prstGeom>
          <a:ln w="101600">
            <a:solidFill>
              <a:schemeClr val="bg1">
                <a:lumMod val="85000"/>
              </a:schemeClr>
            </a:solidFill>
          </a:ln>
        </p:spPr>
        <p:txBody>
          <a:bodyPr/>
          <a:lstStyle>
            <a:lvl1pPr marL="0" indent="0" algn="ctr">
              <a:buNone/>
              <a:defRPr/>
            </a:lvl1pPr>
          </a:lstStyle>
          <a:p>
            <a:r>
              <a:rPr lang="en-US"/>
              <a:t>Insert</a:t>
            </a:r>
            <a:br>
              <a:rPr lang="en-US"/>
            </a:br>
            <a:r>
              <a:rPr lang="en-US"/>
              <a:t>Picture</a:t>
            </a:r>
          </a:p>
        </p:txBody>
      </p:sp>
      <p:sp>
        <p:nvSpPr>
          <p:cNvPr id="13"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a:p>
        </p:txBody>
      </p:sp>
      <p:cxnSp>
        <p:nvCxnSpPr>
          <p:cNvPr id="18" name="Straight Connector 17"/>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6"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1888441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resenter intro">
    <p:spTree>
      <p:nvGrpSpPr>
        <p:cNvPr id="1" name=""/>
        <p:cNvGrpSpPr/>
        <p:nvPr/>
      </p:nvGrpSpPr>
      <p:grpSpPr>
        <a:xfrm>
          <a:off x="0" y="0"/>
          <a:ext cx="0" cy="0"/>
          <a:chOff x="0" y="0"/>
          <a:chExt cx="0" cy="0"/>
        </a:xfrm>
      </p:grpSpPr>
      <p:sp>
        <p:nvSpPr>
          <p:cNvPr id="13"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a:p>
        </p:txBody>
      </p:sp>
      <p:cxnSp>
        <p:nvCxnSpPr>
          <p:cNvPr id="18" name="Straight Connector 17"/>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6"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pic>
        <p:nvPicPr>
          <p:cNvPr id="17" name="Picture 16"/>
          <p:cNvPicPr>
            <a:picLocks noChangeAspect="1"/>
          </p:cNvPicPr>
          <p:nvPr userDrawn="1"/>
        </p:nvPicPr>
        <p:blipFill>
          <a:blip r:embed="rId3"/>
          <a:stretch>
            <a:fillRect/>
          </a:stretch>
        </p:blipFill>
        <p:spPr>
          <a:xfrm>
            <a:off x="4977369" y="2809351"/>
            <a:ext cx="2486756" cy="2383826"/>
          </a:xfrm>
          <a:prstGeom prst="rect">
            <a:avLst/>
          </a:prstGeom>
        </p:spPr>
      </p:pic>
      <p:sp>
        <p:nvSpPr>
          <p:cNvPr id="19" name="Text Placeholder 5"/>
          <p:cNvSpPr>
            <a:spLocks noGrp="1"/>
          </p:cNvSpPr>
          <p:nvPr>
            <p:ph type="body" sz="quarter" idx="29" hasCustomPrompt="1"/>
          </p:nvPr>
        </p:nvSpPr>
        <p:spPr>
          <a:xfrm>
            <a:off x="4195492" y="3452311"/>
            <a:ext cx="3594907" cy="753463"/>
          </a:xfrm>
          <a:solidFill>
            <a:schemeClr val="bg1"/>
          </a:solidFill>
        </p:spPr>
        <p:txBody>
          <a:bodyPr>
            <a:normAutofit/>
          </a:bodyPr>
          <a:lstStyle>
            <a:lvl1pPr marL="0" marR="0" indent="0" algn="ctr" defTabSz="457200" rtl="0" eaLnBrk="1" fontAlgn="auto" latinLnBrk="0" hangingPunct="1">
              <a:lnSpc>
                <a:spcPct val="100000"/>
              </a:lnSpc>
              <a:spcBef>
                <a:spcPct val="20000"/>
              </a:spcBef>
              <a:spcAft>
                <a:spcPts val="0"/>
              </a:spcAft>
              <a:buClr>
                <a:srgbClr val="007FA3"/>
              </a:buClr>
              <a:buSzPct val="80000"/>
              <a:buFont typeface="Arial"/>
              <a:buNone/>
              <a:tabLst/>
              <a:defRPr sz="2500" b="1" i="0" baseline="0">
                <a:solidFill>
                  <a:srgbClr val="25355A"/>
                </a:solidFill>
                <a:latin typeface="Helvetica" charset="0"/>
                <a:ea typeface="Helvetica" charset="0"/>
                <a:cs typeface="Helvetica" charset="0"/>
              </a:defRPr>
            </a:lvl1pPr>
          </a:lstStyle>
          <a:p>
            <a:pPr lvl="0"/>
            <a:r>
              <a:rPr lang="en-US"/>
              <a:t>CLICK TO EDIT NAME</a:t>
            </a:r>
          </a:p>
          <a:p>
            <a:pPr marL="0" marR="0" lvl="0" indent="0" algn="ctr" defTabSz="457200" rtl="0" eaLnBrk="1" fontAlgn="auto" latinLnBrk="0" hangingPunct="1">
              <a:lnSpc>
                <a:spcPct val="100000"/>
              </a:lnSpc>
              <a:spcBef>
                <a:spcPct val="20000"/>
              </a:spcBef>
              <a:spcAft>
                <a:spcPts val="0"/>
              </a:spcAft>
              <a:buClr>
                <a:srgbClr val="007FA3"/>
              </a:buClr>
              <a:buSzPct val="80000"/>
              <a:buFont typeface="Arial"/>
              <a:buNone/>
              <a:tabLst/>
              <a:defRPr/>
            </a:pPr>
            <a:r>
              <a:rPr lang="en-US"/>
              <a:t>CLICK TO EDIT NAME</a:t>
            </a:r>
          </a:p>
        </p:txBody>
      </p:sp>
      <p:sp>
        <p:nvSpPr>
          <p:cNvPr id="20" name="Text Placeholder 7"/>
          <p:cNvSpPr>
            <a:spLocks noGrp="1"/>
          </p:cNvSpPr>
          <p:nvPr>
            <p:ph type="body" sz="quarter" idx="30" hasCustomPrompt="1"/>
          </p:nvPr>
        </p:nvSpPr>
        <p:spPr>
          <a:xfrm>
            <a:off x="4195491" y="4296205"/>
            <a:ext cx="3594711" cy="289077"/>
          </a:xfrm>
          <a:solidFill>
            <a:schemeClr val="bg1"/>
          </a:solidFill>
        </p:spPr>
        <p:txBody>
          <a:bodyPr>
            <a:noAutofit/>
          </a:bodyPr>
          <a:lstStyle>
            <a:lvl1pPr marL="0" indent="0" algn="ctr">
              <a:buNone/>
              <a:defRPr sz="1900" b="1" baseline="0">
                <a:solidFill>
                  <a:srgbClr val="007FA3"/>
                </a:solidFill>
              </a:defRPr>
            </a:lvl1pPr>
          </a:lstStyle>
          <a:p>
            <a:pPr lvl="0"/>
            <a:r>
              <a:rPr lang="en-US"/>
              <a:t>Click to edit contact info</a:t>
            </a:r>
          </a:p>
        </p:txBody>
      </p:sp>
      <p:sp>
        <p:nvSpPr>
          <p:cNvPr id="22" name="Picture Placeholder 3"/>
          <p:cNvSpPr>
            <a:spLocks noGrp="1"/>
          </p:cNvSpPr>
          <p:nvPr>
            <p:ph type="pic" sz="quarter" idx="31" hasCustomPrompt="1"/>
          </p:nvPr>
        </p:nvSpPr>
        <p:spPr>
          <a:xfrm>
            <a:off x="4748609" y="703051"/>
            <a:ext cx="2392400" cy="2304256"/>
          </a:xfrm>
          <a:prstGeom prst="ellipse">
            <a:avLst/>
          </a:prstGeom>
          <a:ln w="101600">
            <a:solidFill>
              <a:schemeClr val="bg1">
                <a:lumMod val="85000"/>
              </a:schemeClr>
            </a:solidFill>
          </a:ln>
        </p:spPr>
        <p:txBody>
          <a:bodyPr/>
          <a:lstStyle>
            <a:lvl1pPr marL="0" indent="0" algn="ctr">
              <a:buNone/>
              <a:defRPr/>
            </a:lvl1pPr>
          </a:lstStyle>
          <a:p>
            <a:r>
              <a:rPr lang="en-US"/>
              <a:t>Insert</a:t>
            </a:r>
            <a:br>
              <a:rPr lang="en-US"/>
            </a:br>
            <a:r>
              <a:rPr lang="en-US"/>
              <a:t>Picture</a:t>
            </a:r>
          </a:p>
        </p:txBody>
      </p:sp>
      <p:pic>
        <p:nvPicPr>
          <p:cNvPr id="24" name="Picture 23"/>
          <p:cNvPicPr>
            <a:picLocks noChangeAspect="1"/>
          </p:cNvPicPr>
          <p:nvPr userDrawn="1"/>
        </p:nvPicPr>
        <p:blipFill>
          <a:blip r:embed="rId3"/>
          <a:stretch>
            <a:fillRect/>
          </a:stretch>
        </p:blipFill>
        <p:spPr>
          <a:xfrm>
            <a:off x="1086712" y="2809351"/>
            <a:ext cx="2486756" cy="2383826"/>
          </a:xfrm>
          <a:prstGeom prst="rect">
            <a:avLst/>
          </a:prstGeom>
        </p:spPr>
      </p:pic>
      <p:sp>
        <p:nvSpPr>
          <p:cNvPr id="27" name="Text Placeholder 5"/>
          <p:cNvSpPr>
            <a:spLocks noGrp="1"/>
          </p:cNvSpPr>
          <p:nvPr>
            <p:ph type="body" sz="quarter" idx="32" hasCustomPrompt="1"/>
          </p:nvPr>
        </p:nvSpPr>
        <p:spPr>
          <a:xfrm>
            <a:off x="304835" y="3452311"/>
            <a:ext cx="3594907" cy="753463"/>
          </a:xfrm>
          <a:solidFill>
            <a:schemeClr val="bg1"/>
          </a:solidFill>
        </p:spPr>
        <p:txBody>
          <a:bodyPr>
            <a:normAutofit/>
          </a:bodyPr>
          <a:lstStyle>
            <a:lvl1pPr marL="0" marR="0" indent="0" algn="ctr" defTabSz="457200" rtl="0" eaLnBrk="1" fontAlgn="auto" latinLnBrk="0" hangingPunct="1">
              <a:lnSpc>
                <a:spcPct val="100000"/>
              </a:lnSpc>
              <a:spcBef>
                <a:spcPct val="20000"/>
              </a:spcBef>
              <a:spcAft>
                <a:spcPts val="0"/>
              </a:spcAft>
              <a:buClr>
                <a:srgbClr val="007FA3"/>
              </a:buClr>
              <a:buSzPct val="80000"/>
              <a:buFont typeface="Arial"/>
              <a:buNone/>
              <a:tabLst/>
              <a:defRPr sz="2500" b="1" i="0" baseline="0">
                <a:solidFill>
                  <a:srgbClr val="25355A"/>
                </a:solidFill>
                <a:latin typeface="Helvetica" charset="0"/>
                <a:ea typeface="Helvetica" charset="0"/>
                <a:cs typeface="Helvetica" charset="0"/>
              </a:defRPr>
            </a:lvl1pPr>
          </a:lstStyle>
          <a:p>
            <a:pPr lvl="0"/>
            <a:r>
              <a:rPr lang="en-US"/>
              <a:t>CLICK TO EDIT NAME</a:t>
            </a:r>
          </a:p>
          <a:p>
            <a:pPr marL="0" marR="0" lvl="0" indent="0" algn="ctr" defTabSz="457200" rtl="0" eaLnBrk="1" fontAlgn="auto" latinLnBrk="0" hangingPunct="1">
              <a:lnSpc>
                <a:spcPct val="100000"/>
              </a:lnSpc>
              <a:spcBef>
                <a:spcPct val="20000"/>
              </a:spcBef>
              <a:spcAft>
                <a:spcPts val="0"/>
              </a:spcAft>
              <a:buClr>
                <a:srgbClr val="007FA3"/>
              </a:buClr>
              <a:buSzPct val="80000"/>
              <a:buFont typeface="Arial"/>
              <a:buNone/>
              <a:tabLst/>
              <a:defRPr/>
            </a:pPr>
            <a:r>
              <a:rPr lang="en-US"/>
              <a:t>CLICK TO EDIT NAME</a:t>
            </a:r>
          </a:p>
        </p:txBody>
      </p:sp>
      <p:sp>
        <p:nvSpPr>
          <p:cNvPr id="28" name="Text Placeholder 7"/>
          <p:cNvSpPr>
            <a:spLocks noGrp="1"/>
          </p:cNvSpPr>
          <p:nvPr>
            <p:ph type="body" sz="quarter" idx="33" hasCustomPrompt="1"/>
          </p:nvPr>
        </p:nvSpPr>
        <p:spPr>
          <a:xfrm>
            <a:off x="304834" y="4296205"/>
            <a:ext cx="3594711" cy="289077"/>
          </a:xfrm>
          <a:solidFill>
            <a:schemeClr val="bg1"/>
          </a:solidFill>
        </p:spPr>
        <p:txBody>
          <a:bodyPr>
            <a:noAutofit/>
          </a:bodyPr>
          <a:lstStyle>
            <a:lvl1pPr marL="0" indent="0" algn="ctr">
              <a:buNone/>
              <a:defRPr sz="1900" b="1" baseline="0">
                <a:solidFill>
                  <a:srgbClr val="007FA3"/>
                </a:solidFill>
              </a:defRPr>
            </a:lvl1pPr>
          </a:lstStyle>
          <a:p>
            <a:pPr lvl="0"/>
            <a:r>
              <a:rPr lang="en-US"/>
              <a:t>Click to edit contact info</a:t>
            </a:r>
          </a:p>
        </p:txBody>
      </p:sp>
      <p:sp>
        <p:nvSpPr>
          <p:cNvPr id="29" name="Picture Placeholder 3"/>
          <p:cNvSpPr>
            <a:spLocks noGrp="1"/>
          </p:cNvSpPr>
          <p:nvPr>
            <p:ph type="pic" sz="quarter" idx="34" hasCustomPrompt="1"/>
          </p:nvPr>
        </p:nvSpPr>
        <p:spPr>
          <a:xfrm>
            <a:off x="857952" y="703051"/>
            <a:ext cx="2392400" cy="2304256"/>
          </a:xfrm>
          <a:prstGeom prst="ellipse">
            <a:avLst/>
          </a:prstGeom>
          <a:ln w="101600">
            <a:solidFill>
              <a:schemeClr val="bg1">
                <a:lumMod val="85000"/>
              </a:schemeClr>
            </a:solidFill>
          </a:ln>
        </p:spPr>
        <p:txBody>
          <a:bodyPr/>
          <a:lstStyle>
            <a:lvl1pPr marL="0" indent="0" algn="ctr">
              <a:buNone/>
              <a:defRPr/>
            </a:lvl1pPr>
          </a:lstStyle>
          <a:p>
            <a:r>
              <a:rPr lang="en-US"/>
              <a:t>Insert</a:t>
            </a:r>
            <a:br>
              <a:rPr lang="en-US"/>
            </a:br>
            <a:r>
              <a:rPr lang="en-US"/>
              <a:t>Picture</a:t>
            </a:r>
          </a:p>
        </p:txBody>
      </p:sp>
      <p:pic>
        <p:nvPicPr>
          <p:cNvPr id="34" name="Picture 33"/>
          <p:cNvPicPr>
            <a:picLocks noChangeAspect="1"/>
          </p:cNvPicPr>
          <p:nvPr userDrawn="1"/>
        </p:nvPicPr>
        <p:blipFill>
          <a:blip r:embed="rId3"/>
          <a:stretch>
            <a:fillRect/>
          </a:stretch>
        </p:blipFill>
        <p:spPr>
          <a:xfrm>
            <a:off x="8867829" y="2796460"/>
            <a:ext cx="2486756" cy="2383826"/>
          </a:xfrm>
          <a:prstGeom prst="rect">
            <a:avLst/>
          </a:prstGeom>
        </p:spPr>
      </p:pic>
      <p:sp>
        <p:nvSpPr>
          <p:cNvPr id="35" name="Text Placeholder 5"/>
          <p:cNvSpPr>
            <a:spLocks noGrp="1"/>
          </p:cNvSpPr>
          <p:nvPr>
            <p:ph type="body" sz="quarter" idx="35" hasCustomPrompt="1"/>
          </p:nvPr>
        </p:nvSpPr>
        <p:spPr>
          <a:xfrm>
            <a:off x="8085952" y="3439420"/>
            <a:ext cx="3594907" cy="753463"/>
          </a:xfrm>
          <a:solidFill>
            <a:schemeClr val="bg1"/>
          </a:solidFill>
        </p:spPr>
        <p:txBody>
          <a:bodyPr>
            <a:normAutofit/>
          </a:bodyPr>
          <a:lstStyle>
            <a:lvl1pPr marL="0" marR="0" indent="0" algn="ctr" defTabSz="457200" rtl="0" eaLnBrk="1" fontAlgn="auto" latinLnBrk="0" hangingPunct="1">
              <a:lnSpc>
                <a:spcPct val="100000"/>
              </a:lnSpc>
              <a:spcBef>
                <a:spcPct val="20000"/>
              </a:spcBef>
              <a:spcAft>
                <a:spcPts val="0"/>
              </a:spcAft>
              <a:buClr>
                <a:srgbClr val="007FA3"/>
              </a:buClr>
              <a:buSzPct val="80000"/>
              <a:buFont typeface="Arial"/>
              <a:buNone/>
              <a:tabLst/>
              <a:defRPr sz="2500" b="1" i="0" baseline="0">
                <a:solidFill>
                  <a:srgbClr val="25355A"/>
                </a:solidFill>
                <a:latin typeface="Helvetica" charset="0"/>
                <a:ea typeface="Helvetica" charset="0"/>
                <a:cs typeface="Helvetica" charset="0"/>
              </a:defRPr>
            </a:lvl1pPr>
          </a:lstStyle>
          <a:p>
            <a:pPr lvl="0"/>
            <a:r>
              <a:rPr lang="en-US"/>
              <a:t>CLICK TO EDIT NAME</a:t>
            </a:r>
          </a:p>
          <a:p>
            <a:pPr marL="0" marR="0" lvl="0" indent="0" algn="ctr" defTabSz="457200" rtl="0" eaLnBrk="1" fontAlgn="auto" latinLnBrk="0" hangingPunct="1">
              <a:lnSpc>
                <a:spcPct val="100000"/>
              </a:lnSpc>
              <a:spcBef>
                <a:spcPct val="20000"/>
              </a:spcBef>
              <a:spcAft>
                <a:spcPts val="0"/>
              </a:spcAft>
              <a:buClr>
                <a:srgbClr val="007FA3"/>
              </a:buClr>
              <a:buSzPct val="80000"/>
              <a:buFont typeface="Arial"/>
              <a:buNone/>
              <a:tabLst/>
              <a:defRPr/>
            </a:pPr>
            <a:r>
              <a:rPr lang="en-US"/>
              <a:t>CLICK TO EDIT NAME</a:t>
            </a:r>
          </a:p>
        </p:txBody>
      </p:sp>
      <p:sp>
        <p:nvSpPr>
          <p:cNvPr id="36" name="Text Placeholder 7"/>
          <p:cNvSpPr>
            <a:spLocks noGrp="1"/>
          </p:cNvSpPr>
          <p:nvPr>
            <p:ph type="body" sz="quarter" idx="36" hasCustomPrompt="1"/>
          </p:nvPr>
        </p:nvSpPr>
        <p:spPr>
          <a:xfrm>
            <a:off x="8085951" y="4283314"/>
            <a:ext cx="3594711" cy="289077"/>
          </a:xfrm>
          <a:solidFill>
            <a:schemeClr val="bg1"/>
          </a:solidFill>
        </p:spPr>
        <p:txBody>
          <a:bodyPr>
            <a:noAutofit/>
          </a:bodyPr>
          <a:lstStyle>
            <a:lvl1pPr marL="0" indent="0" algn="ctr">
              <a:buNone/>
              <a:defRPr sz="1900" b="1" baseline="0">
                <a:solidFill>
                  <a:srgbClr val="007FA3"/>
                </a:solidFill>
              </a:defRPr>
            </a:lvl1pPr>
          </a:lstStyle>
          <a:p>
            <a:pPr lvl="0"/>
            <a:r>
              <a:rPr lang="en-US"/>
              <a:t>Click to edit contact info</a:t>
            </a:r>
          </a:p>
        </p:txBody>
      </p:sp>
      <p:sp>
        <p:nvSpPr>
          <p:cNvPr id="37" name="Picture Placeholder 3"/>
          <p:cNvSpPr>
            <a:spLocks noGrp="1"/>
          </p:cNvSpPr>
          <p:nvPr>
            <p:ph type="pic" sz="quarter" idx="37" hasCustomPrompt="1"/>
          </p:nvPr>
        </p:nvSpPr>
        <p:spPr>
          <a:xfrm>
            <a:off x="8639069" y="690160"/>
            <a:ext cx="2392400" cy="2304256"/>
          </a:xfrm>
          <a:prstGeom prst="ellipse">
            <a:avLst/>
          </a:prstGeom>
          <a:ln w="101600">
            <a:solidFill>
              <a:schemeClr val="bg1">
                <a:lumMod val="85000"/>
              </a:schemeClr>
            </a:solidFill>
          </a:ln>
        </p:spPr>
        <p:txBody>
          <a:bodyPr/>
          <a:lstStyle>
            <a:lvl1pPr marL="0" indent="0" algn="ctr">
              <a:buNone/>
              <a:defRPr/>
            </a:lvl1pPr>
          </a:lstStyle>
          <a:p>
            <a:r>
              <a:rPr lang="en-US"/>
              <a:t>Insert</a:t>
            </a:r>
            <a:br>
              <a:rPr lang="en-US"/>
            </a:br>
            <a:r>
              <a:rPr lang="en-US"/>
              <a:t>Picture</a:t>
            </a:r>
          </a:p>
        </p:txBody>
      </p:sp>
    </p:spTree>
    <p:extLst>
      <p:ext uri="{BB962C8B-B14F-4D97-AF65-F5344CB8AC3E}">
        <p14:creationId xmlns:p14="http://schemas.microsoft.com/office/powerpoint/2010/main" val="143183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274638"/>
            <a:ext cx="10959008" cy="1143000"/>
          </a:xfrm>
        </p:spPr>
        <p:txBody>
          <a:bodyPr>
            <a:normAutofit/>
          </a:bodyPr>
          <a:lstStyle>
            <a:lvl1pPr algn="l">
              <a:defRPr sz="3500" b="1">
                <a:solidFill>
                  <a:srgbClr val="25355A"/>
                </a:solidFill>
                <a:latin typeface="Helvetica"/>
                <a:cs typeface="Helvetica"/>
              </a:defRPr>
            </a:lvl1pPr>
          </a:lstStyle>
          <a:p>
            <a:r>
              <a:rPr lang="en-CA"/>
              <a:t>Click to edit Master title style</a:t>
            </a:r>
            <a:endParaRPr lang="en-US"/>
          </a:p>
        </p:txBody>
      </p:sp>
      <p:sp>
        <p:nvSpPr>
          <p:cNvPr id="3" name="Content Placeholder 2"/>
          <p:cNvSpPr>
            <a:spLocks noGrp="1"/>
          </p:cNvSpPr>
          <p:nvPr>
            <p:ph idx="1"/>
          </p:nvPr>
        </p:nvSpPr>
        <p:spPr>
          <a:xfrm>
            <a:off x="623392" y="1600201"/>
            <a:ext cx="10959008" cy="3989039"/>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9"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a:p>
        </p:txBody>
      </p:sp>
      <p:cxnSp>
        <p:nvCxnSpPr>
          <p:cNvPr id="10" name="Straight Connector 9"/>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7"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2614067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500" b="1" i="0">
                <a:solidFill>
                  <a:srgbClr val="25355A"/>
                </a:solidFill>
                <a:latin typeface="Helvetica"/>
                <a:cs typeface="Helvetica"/>
              </a:defRPr>
            </a:lvl1pPr>
          </a:lstStyle>
          <a:p>
            <a:r>
              <a:rPr lang="en-CA"/>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100" b="1">
                <a:solidFill>
                  <a:srgbClr val="007FA3"/>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09600" y="2174875"/>
            <a:ext cx="5386917" cy="3453507"/>
          </a:xfrm>
        </p:spPr>
        <p:txBody>
          <a:bodyPr/>
          <a:lstStyle>
            <a:lvl1pPr>
              <a:buClr>
                <a:srgbClr val="007FA3"/>
              </a:buClr>
              <a:buSzPct val="80000"/>
              <a:defRPr sz="2400" spc="0" baseline="0">
                <a:solidFill>
                  <a:schemeClr val="tx1">
                    <a:lumMod val="85000"/>
                    <a:lumOff val="15000"/>
                  </a:schemeClr>
                </a:solidFill>
                <a:latin typeface="Helvetica 55 Roman"/>
              </a:defRPr>
            </a:lvl1pPr>
            <a:lvl2pPr>
              <a:buClr>
                <a:srgbClr val="007FA3"/>
              </a:buClr>
              <a:buSzPct val="80000"/>
              <a:defRPr sz="2000" spc="0" baseline="0">
                <a:solidFill>
                  <a:schemeClr val="tx1">
                    <a:lumMod val="85000"/>
                    <a:lumOff val="15000"/>
                  </a:schemeClr>
                </a:solidFill>
                <a:latin typeface="Helvetica 55 Roman"/>
              </a:defRPr>
            </a:lvl2pPr>
            <a:lvl3pPr>
              <a:buClr>
                <a:srgbClr val="007FA3"/>
              </a:buClr>
              <a:buSzPct val="80000"/>
              <a:defRPr sz="1800" spc="0" baseline="0">
                <a:solidFill>
                  <a:schemeClr val="tx1">
                    <a:lumMod val="85000"/>
                    <a:lumOff val="15000"/>
                  </a:schemeClr>
                </a:solidFill>
                <a:latin typeface="Helvetica 55 Roman"/>
              </a:defRPr>
            </a:lvl3pPr>
            <a:lvl4pPr>
              <a:buClr>
                <a:srgbClr val="007FA3"/>
              </a:buClr>
              <a:buSzPct val="80000"/>
              <a:defRPr sz="1600" spc="0" baseline="0">
                <a:solidFill>
                  <a:schemeClr val="tx1">
                    <a:lumMod val="85000"/>
                    <a:lumOff val="15000"/>
                  </a:schemeClr>
                </a:solidFill>
                <a:latin typeface="Helvetica 55 Roman"/>
              </a:defRPr>
            </a:lvl4pPr>
            <a:lvl5pPr>
              <a:buClr>
                <a:srgbClr val="007FA3"/>
              </a:buClr>
              <a:buSzPct val="80000"/>
              <a:defRPr sz="1600" spc="0" baseline="0">
                <a:solidFill>
                  <a:schemeClr val="tx1">
                    <a:lumMod val="85000"/>
                    <a:lumOff val="15000"/>
                  </a:schemeClr>
                </a:solidFill>
                <a:latin typeface="Helvetica 55 Roman"/>
              </a:defRPr>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100" b="1">
                <a:solidFill>
                  <a:srgbClr val="007FA3"/>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368" y="2174875"/>
            <a:ext cx="5389033" cy="3453507"/>
          </a:xfrm>
        </p:spPr>
        <p:txBody>
          <a:bodyPr/>
          <a:lstStyle>
            <a:lvl1pPr>
              <a:buClr>
                <a:srgbClr val="007FA3"/>
              </a:buClr>
              <a:buSzPct val="80000"/>
              <a:defRPr sz="2400" spc="0" baseline="0">
                <a:solidFill>
                  <a:schemeClr val="tx1">
                    <a:lumMod val="85000"/>
                    <a:lumOff val="15000"/>
                  </a:schemeClr>
                </a:solidFill>
                <a:latin typeface="Helvetica 55 Roman"/>
              </a:defRPr>
            </a:lvl1pPr>
            <a:lvl2pPr>
              <a:buClr>
                <a:srgbClr val="007FA3"/>
              </a:buClr>
              <a:buSzPct val="80000"/>
              <a:defRPr sz="2000" spc="0" baseline="0">
                <a:solidFill>
                  <a:schemeClr val="tx1">
                    <a:lumMod val="85000"/>
                    <a:lumOff val="15000"/>
                  </a:schemeClr>
                </a:solidFill>
                <a:latin typeface="Helvetica 55 Roman"/>
              </a:defRPr>
            </a:lvl2pPr>
            <a:lvl3pPr>
              <a:buClr>
                <a:srgbClr val="007FA3"/>
              </a:buClr>
              <a:buSzPct val="80000"/>
              <a:defRPr sz="1800" spc="0" baseline="0">
                <a:solidFill>
                  <a:schemeClr val="tx1">
                    <a:lumMod val="85000"/>
                    <a:lumOff val="15000"/>
                  </a:schemeClr>
                </a:solidFill>
                <a:latin typeface="Helvetica 55 Roman"/>
              </a:defRPr>
            </a:lvl3pPr>
            <a:lvl4pPr>
              <a:buClr>
                <a:srgbClr val="007FA3"/>
              </a:buClr>
              <a:buSzPct val="80000"/>
              <a:defRPr sz="1600" spc="0" baseline="0">
                <a:solidFill>
                  <a:schemeClr val="tx1">
                    <a:lumMod val="85000"/>
                    <a:lumOff val="15000"/>
                  </a:schemeClr>
                </a:solidFill>
                <a:latin typeface="Helvetica 55 Roman"/>
              </a:defRPr>
            </a:lvl4pPr>
            <a:lvl5pPr>
              <a:buClr>
                <a:srgbClr val="007FA3"/>
              </a:buClr>
              <a:buSzPct val="80000"/>
              <a:defRPr sz="1600" spc="0" baseline="0">
                <a:solidFill>
                  <a:schemeClr val="tx1">
                    <a:lumMod val="85000"/>
                    <a:lumOff val="15000"/>
                  </a:schemeClr>
                </a:solidFill>
                <a:latin typeface="Helvetica 55 Roman"/>
              </a:defRPr>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2"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a:p>
        </p:txBody>
      </p:sp>
      <p:cxnSp>
        <p:nvCxnSpPr>
          <p:cNvPr id="13" name="Straight Connector 12"/>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0"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97682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557150"/>
            <a:ext cx="7315200" cy="666171"/>
          </a:xfrm>
        </p:spPr>
        <p:txBody>
          <a:bodyPr anchor="ctr"/>
          <a:lstStyle>
            <a:lvl1pPr algn="l">
              <a:defRPr sz="2000" b="1">
                <a:solidFill>
                  <a:srgbClr val="007FA3"/>
                </a:solidFill>
                <a:latin typeface="Helvetica"/>
                <a:cs typeface="Helvetica"/>
              </a:defRPr>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37523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223322"/>
            <a:ext cx="7315200" cy="50993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10"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a:p>
        </p:txBody>
      </p:sp>
      <p:cxnSp>
        <p:nvCxnSpPr>
          <p:cNvPr id="11" name="Straight Connector 10"/>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8"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2568748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609600" y="1600201"/>
            <a:ext cx="10972800" cy="4349079"/>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0" name="Footer Placeholder 5"/>
          <p:cNvSpPr>
            <a:spLocks noGrp="1"/>
          </p:cNvSpPr>
          <p:nvPr>
            <p:ph type="ftr" sz="quarter" idx="3"/>
          </p:nvPr>
        </p:nvSpPr>
        <p:spPr>
          <a:xfrm>
            <a:off x="7539607" y="6126164"/>
            <a:ext cx="4042793" cy="595311"/>
          </a:xfrm>
          <a:prstGeom prst="rect">
            <a:avLst/>
          </a:prstGeom>
        </p:spPr>
        <p:txBody>
          <a:bodyPr anchor="ctr"/>
          <a:lstStyle>
            <a:lvl1pPr>
              <a:defRPr sz="1300">
                <a:solidFill>
                  <a:schemeClr val="tx1">
                    <a:lumMod val="50000"/>
                    <a:lumOff val="50000"/>
                  </a:schemeClr>
                </a:solidFill>
                <a:latin typeface="Helvetica"/>
                <a:cs typeface="Helvetica"/>
              </a:defRPr>
            </a:lvl1pPr>
          </a:lstStyle>
          <a:p>
            <a:endParaRPr lang="en-US"/>
          </a:p>
        </p:txBody>
      </p:sp>
    </p:spTree>
    <p:extLst>
      <p:ext uri="{BB962C8B-B14F-4D97-AF65-F5344CB8AC3E}">
        <p14:creationId xmlns:p14="http://schemas.microsoft.com/office/powerpoint/2010/main" val="2636666756"/>
      </p:ext>
    </p:extLst>
  </p:cSld>
  <p:clrMap bg1="lt1" tx1="dk1" bg2="lt2" tx2="dk2" accent1="accent1" accent2="accent2" accent3="accent3" accent4="accent4" accent5="accent5" accent6="accent6" hlink="hlink" folHlink="folHlink"/>
  <p:sldLayoutIdLst>
    <p:sldLayoutId id="2147483651" r:id="rId1"/>
    <p:sldLayoutId id="2147483659" r:id="rId2"/>
    <p:sldLayoutId id="2147483660" r:id="rId3"/>
    <p:sldLayoutId id="2147483662" r:id="rId4"/>
    <p:sldLayoutId id="2147483667" r:id="rId5"/>
    <p:sldLayoutId id="2147483692" r:id="rId6"/>
    <p:sldLayoutId id="2147483650" r:id="rId7"/>
    <p:sldLayoutId id="2147483653" r:id="rId8"/>
    <p:sldLayoutId id="2147483657" r:id="rId9"/>
    <p:sldLayoutId id="2147483668" r:id="rId10"/>
    <p:sldLayoutId id="2147483663" r:id="rId11"/>
    <p:sldLayoutId id="2147483665" r:id="rId12"/>
    <p:sldLayoutId id="2147483654" r:id="rId13"/>
    <p:sldLayoutId id="2147483661" r:id="rId14"/>
    <p:sldLayoutId id="2147483693" r:id="rId15"/>
  </p:sldLayoutIdLst>
  <p:txStyles>
    <p:titleStyle>
      <a:lvl1pPr algn="l" defTabSz="457200" rtl="0" eaLnBrk="1" latinLnBrk="0" hangingPunct="1">
        <a:spcBef>
          <a:spcPct val="0"/>
        </a:spcBef>
        <a:buNone/>
        <a:defRPr sz="3700" b="1" kern="1200">
          <a:solidFill>
            <a:srgbClr val="25355A"/>
          </a:solidFill>
          <a:latin typeface="Helvetica"/>
          <a:ea typeface="+mj-ea"/>
          <a:cs typeface="Helvetica"/>
        </a:defRPr>
      </a:lvl1pPr>
    </p:titleStyle>
    <p:bodyStyle>
      <a:lvl1pPr marL="342900" indent="-342900" algn="l" defTabSz="457200" rtl="0" eaLnBrk="1" latinLnBrk="0" hangingPunct="1">
        <a:spcBef>
          <a:spcPct val="20000"/>
        </a:spcBef>
        <a:buClr>
          <a:srgbClr val="007FA3"/>
        </a:buClr>
        <a:buSzPct val="80000"/>
        <a:buFont typeface="Arial"/>
        <a:buChar char="•"/>
        <a:defRPr sz="30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Clr>
          <a:srgbClr val="007FA3"/>
        </a:buClr>
        <a:buSzPct val="80000"/>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Clr>
          <a:srgbClr val="007FA3"/>
        </a:buClr>
        <a:buSzPct val="80000"/>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Clr>
          <a:srgbClr val="007FA3"/>
        </a:buClr>
        <a:buSzPct val="80000"/>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Clr>
          <a:srgbClr val="007FA3"/>
        </a:buClr>
        <a:buSzPct val="80000"/>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sp>
        <p:nvSpPr>
          <p:cNvPr id="15" name="Google Shape;15;p15"/>
          <p:cNvSpPr txBox="1">
            <a:spLocks noGrp="1"/>
          </p:cNvSpPr>
          <p:nvPr>
            <p:ph type="title"/>
          </p:nvPr>
        </p:nvSpPr>
        <p:spPr>
          <a:xfrm>
            <a:off x="595313" y="321469"/>
            <a:ext cx="11013281" cy="42862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4400" b="1" i="0" u="none" strike="noStrike" cap="none">
                <a:solidFill>
                  <a:srgbClr val="09133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4400" b="1" i="0" u="none" strike="noStrike" cap="none">
                <a:solidFill>
                  <a:srgbClr val="09133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4400" b="1" i="0" u="none" strike="noStrike" cap="none">
                <a:solidFill>
                  <a:srgbClr val="09133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4400" b="1" i="0" u="none" strike="noStrike" cap="none">
                <a:solidFill>
                  <a:srgbClr val="09133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4400" b="1" i="0" u="none" strike="noStrike" cap="none">
                <a:solidFill>
                  <a:srgbClr val="09133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6000" b="1" i="0" u="none" strike="noStrike" cap="none">
                <a:solidFill>
                  <a:srgbClr val="FFFFFF"/>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6000" b="1" i="0" u="none" strike="noStrike" cap="none">
                <a:solidFill>
                  <a:srgbClr val="FFFFFF"/>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6000" b="1" i="0" u="none" strike="noStrike" cap="none">
                <a:solidFill>
                  <a:srgbClr val="FFFFFF"/>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6000" b="1" i="0" u="none" strike="noStrike" cap="none">
                <a:solidFill>
                  <a:srgbClr val="FFFFFF"/>
                </a:solidFill>
                <a:latin typeface="Helvetica Neue"/>
                <a:ea typeface="Helvetica Neue"/>
                <a:cs typeface="Helvetica Neue"/>
                <a:sym typeface="Helvetica Neue"/>
              </a:defRPr>
            </a:lvl9pPr>
          </a:lstStyle>
          <a:p>
            <a:endParaRPr/>
          </a:p>
        </p:txBody>
      </p:sp>
      <p:sp>
        <p:nvSpPr>
          <p:cNvPr id="16" name="Google Shape;16;p15"/>
          <p:cNvSpPr txBox="1">
            <a:spLocks noGrp="1"/>
          </p:cNvSpPr>
          <p:nvPr>
            <p:ph type="body" idx="1"/>
          </p:nvPr>
        </p:nvSpPr>
        <p:spPr>
          <a:xfrm>
            <a:off x="595313" y="910828"/>
            <a:ext cx="11013281" cy="498276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200"/>
              </a:spcBef>
              <a:spcAft>
                <a:spcPts val="0"/>
              </a:spcAft>
              <a:buClr>
                <a:srgbClr val="000000"/>
              </a:buClr>
              <a:buSzPts val="1400"/>
              <a:buFont typeface="Arial"/>
              <a:buNone/>
              <a:defRPr sz="2800" b="0" i="0" u="none" strike="noStrike" cap="none">
                <a:solidFill>
                  <a:srgbClr val="001337"/>
                </a:solidFill>
                <a:latin typeface="Georgia"/>
                <a:ea typeface="Georgia"/>
                <a:cs typeface="Georgia"/>
                <a:sym typeface="Georgia"/>
              </a:defRPr>
            </a:lvl1pPr>
            <a:lvl2pPr marL="914400" marR="0" lvl="1" indent="-457200" algn="l" rtl="0">
              <a:lnSpc>
                <a:spcPct val="120000"/>
              </a:lnSpc>
              <a:spcBef>
                <a:spcPts val="1200"/>
              </a:spcBef>
              <a:spcAft>
                <a:spcPts val="0"/>
              </a:spcAft>
              <a:buClr>
                <a:srgbClr val="001E3F"/>
              </a:buClr>
              <a:buSzPts val="3600"/>
              <a:buFont typeface="Georgia"/>
              <a:buChar char="•"/>
              <a:defRPr sz="2400" b="0" i="0" u="none" strike="noStrike" cap="none">
                <a:solidFill>
                  <a:srgbClr val="001337"/>
                </a:solidFill>
                <a:latin typeface="Georgia"/>
                <a:ea typeface="Georgia"/>
                <a:cs typeface="Georgia"/>
                <a:sym typeface="Georgia"/>
              </a:defRPr>
            </a:lvl2pPr>
            <a:lvl3pPr marL="1371600" marR="0" lvl="2" indent="-457200" algn="l" rtl="0">
              <a:lnSpc>
                <a:spcPct val="120000"/>
              </a:lnSpc>
              <a:spcBef>
                <a:spcPts val="1200"/>
              </a:spcBef>
              <a:spcAft>
                <a:spcPts val="0"/>
              </a:spcAft>
              <a:buClr>
                <a:srgbClr val="001E3F"/>
              </a:buClr>
              <a:buSzPts val="3600"/>
              <a:buFont typeface="Georgia"/>
              <a:buChar char="•"/>
              <a:defRPr sz="2400" b="0" i="1" u="none" strike="noStrike" cap="none">
                <a:solidFill>
                  <a:srgbClr val="001337"/>
                </a:solidFill>
                <a:latin typeface="Georgia"/>
                <a:ea typeface="Georgia"/>
                <a:cs typeface="Georgia"/>
                <a:sym typeface="Georgia"/>
              </a:defRPr>
            </a:lvl3pPr>
            <a:lvl4pPr marL="1828800" marR="0" lvl="3" indent="-371475" algn="l" rtl="0">
              <a:lnSpc>
                <a:spcPct val="120000"/>
              </a:lnSpc>
              <a:spcBef>
                <a:spcPts val="1200"/>
              </a:spcBef>
              <a:spcAft>
                <a:spcPts val="0"/>
              </a:spcAft>
              <a:buClr>
                <a:srgbClr val="001E3F"/>
              </a:buClr>
              <a:buSzPts val="2250"/>
              <a:buFont typeface="Georgia"/>
              <a:buChar char="•"/>
              <a:defRPr sz="1500" b="0" i="1" u="none" strike="noStrike" cap="none">
                <a:solidFill>
                  <a:srgbClr val="001337"/>
                </a:solidFill>
                <a:latin typeface="Georgia"/>
                <a:ea typeface="Georgia"/>
                <a:cs typeface="Georgia"/>
                <a:sym typeface="Georgia"/>
              </a:defRPr>
            </a:lvl4pPr>
            <a:lvl5pPr marL="2286000" marR="0" lvl="4" indent="-371475" algn="l" rtl="0">
              <a:lnSpc>
                <a:spcPct val="120000"/>
              </a:lnSpc>
              <a:spcBef>
                <a:spcPts val="1200"/>
              </a:spcBef>
              <a:spcAft>
                <a:spcPts val="0"/>
              </a:spcAft>
              <a:buClr>
                <a:srgbClr val="001E3F"/>
              </a:buClr>
              <a:buSzPts val="2250"/>
              <a:buFont typeface="Georgia"/>
              <a:buChar char="•"/>
              <a:defRPr sz="1500" b="0" i="1" u="none" strike="noStrike" cap="none">
                <a:solidFill>
                  <a:srgbClr val="001337"/>
                </a:solidFill>
                <a:latin typeface="Georgia"/>
                <a:ea typeface="Georgia"/>
                <a:cs typeface="Georgia"/>
                <a:sym typeface="Georgia"/>
              </a:defRPr>
            </a:lvl5pPr>
            <a:lvl6pPr marL="2743200" marR="0" lvl="5" indent="-424053" algn="l" rtl="0">
              <a:lnSpc>
                <a:spcPct val="200000"/>
              </a:lnSpc>
              <a:spcBef>
                <a:spcPts val="1200"/>
              </a:spcBef>
              <a:spcAft>
                <a:spcPts val="0"/>
              </a:spcAft>
              <a:buClr>
                <a:srgbClr val="FFFFFF"/>
              </a:buClr>
              <a:buSzPts val="3078"/>
              <a:buFont typeface="Georgia"/>
              <a:buChar char="•"/>
              <a:defRPr sz="1800" b="0" i="1" u="none" strike="noStrike" cap="none">
                <a:solidFill>
                  <a:srgbClr val="FFFFFF"/>
                </a:solidFill>
                <a:latin typeface="Georgia"/>
                <a:ea typeface="Georgia"/>
                <a:cs typeface="Georgia"/>
                <a:sym typeface="Georgia"/>
              </a:defRPr>
            </a:lvl6pPr>
            <a:lvl7pPr marL="3200400" marR="0" lvl="6" indent="-424053" algn="l" rtl="0">
              <a:lnSpc>
                <a:spcPct val="200000"/>
              </a:lnSpc>
              <a:spcBef>
                <a:spcPts val="1200"/>
              </a:spcBef>
              <a:spcAft>
                <a:spcPts val="0"/>
              </a:spcAft>
              <a:buClr>
                <a:srgbClr val="FFFFFF"/>
              </a:buClr>
              <a:buSzPts val="3078"/>
              <a:buFont typeface="Georgia"/>
              <a:buChar char="•"/>
              <a:defRPr sz="1800" b="0" i="1" u="none" strike="noStrike" cap="none">
                <a:solidFill>
                  <a:srgbClr val="FFFFFF"/>
                </a:solidFill>
                <a:latin typeface="Georgia"/>
                <a:ea typeface="Georgia"/>
                <a:cs typeface="Georgia"/>
                <a:sym typeface="Georgia"/>
              </a:defRPr>
            </a:lvl7pPr>
            <a:lvl8pPr marL="3657600" marR="0" lvl="7" indent="-424053" algn="l" rtl="0">
              <a:lnSpc>
                <a:spcPct val="200000"/>
              </a:lnSpc>
              <a:spcBef>
                <a:spcPts val="1200"/>
              </a:spcBef>
              <a:spcAft>
                <a:spcPts val="0"/>
              </a:spcAft>
              <a:buClr>
                <a:srgbClr val="FFFFFF"/>
              </a:buClr>
              <a:buSzPts val="3078"/>
              <a:buFont typeface="Georgia"/>
              <a:buChar char="•"/>
              <a:defRPr sz="1800" b="0" i="1" u="none" strike="noStrike" cap="none">
                <a:solidFill>
                  <a:srgbClr val="FFFFFF"/>
                </a:solidFill>
                <a:latin typeface="Georgia"/>
                <a:ea typeface="Georgia"/>
                <a:cs typeface="Georgia"/>
                <a:sym typeface="Georgia"/>
              </a:defRPr>
            </a:lvl8pPr>
            <a:lvl9pPr marL="4114800" marR="0" lvl="8" indent="-424053" algn="l" rtl="0">
              <a:lnSpc>
                <a:spcPct val="200000"/>
              </a:lnSpc>
              <a:spcBef>
                <a:spcPts val="1200"/>
              </a:spcBef>
              <a:spcAft>
                <a:spcPts val="0"/>
              </a:spcAft>
              <a:buClr>
                <a:srgbClr val="FFFFFF"/>
              </a:buClr>
              <a:buSzPts val="3078"/>
              <a:buFont typeface="Georgia"/>
              <a:buChar char="•"/>
              <a:defRPr sz="1800" b="0" i="1" u="none" strike="noStrike" cap="none">
                <a:solidFill>
                  <a:srgbClr val="FFFFFF"/>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3830841890"/>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3" name="Text Placeholder 2"/>
          <p:cNvSpPr>
            <a:spLocks noGrp="1"/>
          </p:cNvSpPr>
          <p:nvPr>
            <p:ph type="body" idx="1"/>
          </p:nvPr>
        </p:nvSpPr>
        <p:spPr>
          <a:xfrm>
            <a:off x="609600" y="1600201"/>
            <a:ext cx="10972800" cy="4349079"/>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Footer Placeholder 5"/>
          <p:cNvSpPr>
            <a:spLocks noGrp="1"/>
          </p:cNvSpPr>
          <p:nvPr>
            <p:ph type="ftr" sz="quarter" idx="3"/>
          </p:nvPr>
        </p:nvSpPr>
        <p:spPr>
          <a:xfrm>
            <a:off x="7539607" y="6126164"/>
            <a:ext cx="4042793" cy="595311"/>
          </a:xfrm>
          <a:prstGeom prst="rect">
            <a:avLst/>
          </a:prstGeom>
        </p:spPr>
        <p:txBody>
          <a:bodyPr anchor="ctr"/>
          <a:lstStyle>
            <a:lvl1pPr>
              <a:defRPr sz="1300">
                <a:solidFill>
                  <a:schemeClr val="tx1">
                    <a:lumMod val="50000"/>
                    <a:lumOff val="50000"/>
                  </a:schemeClr>
                </a:solidFill>
                <a:latin typeface="Helvetica"/>
                <a:cs typeface="Helvetica"/>
              </a:defRPr>
            </a:lvl1pPr>
          </a:lstStyle>
          <a:p>
            <a:endParaRPr lang="en-US" dirty="0"/>
          </a:p>
        </p:txBody>
      </p:sp>
    </p:spTree>
    <p:extLst>
      <p:ext uri="{BB962C8B-B14F-4D97-AF65-F5344CB8AC3E}">
        <p14:creationId xmlns:p14="http://schemas.microsoft.com/office/powerpoint/2010/main" val="189054207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Lst>
  <p:txStyles>
    <p:titleStyle>
      <a:lvl1pPr algn="l" defTabSz="457200" rtl="0" eaLnBrk="1" latinLnBrk="0" hangingPunct="1">
        <a:spcBef>
          <a:spcPct val="0"/>
        </a:spcBef>
        <a:buNone/>
        <a:defRPr sz="3700" b="1" kern="1200">
          <a:solidFill>
            <a:srgbClr val="25355A"/>
          </a:solidFill>
          <a:latin typeface="Helvetica"/>
          <a:ea typeface="+mj-ea"/>
          <a:cs typeface="Helvetica"/>
        </a:defRPr>
      </a:lvl1pPr>
    </p:titleStyle>
    <p:bodyStyle>
      <a:lvl1pPr marL="342900" indent="-342900" algn="l" defTabSz="457200" rtl="0" eaLnBrk="1" latinLnBrk="0" hangingPunct="1">
        <a:spcBef>
          <a:spcPct val="20000"/>
        </a:spcBef>
        <a:buClr>
          <a:srgbClr val="007FA3"/>
        </a:buClr>
        <a:buSzPct val="80000"/>
        <a:buFont typeface="Arial"/>
        <a:buChar char="•"/>
        <a:defRPr sz="30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Clr>
          <a:srgbClr val="007FA3"/>
        </a:buClr>
        <a:buSzPct val="80000"/>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Clr>
          <a:srgbClr val="007FA3"/>
        </a:buClr>
        <a:buSzPct val="80000"/>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Clr>
          <a:srgbClr val="007FA3"/>
        </a:buClr>
        <a:buSzPct val="80000"/>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Clr>
          <a:srgbClr val="007FA3"/>
        </a:buClr>
        <a:buSzPct val="80000"/>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mailto:CIE.INFORMATION@UTORONTO.CA"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mailto:ISA.CIE@UTORONTO.CA"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mailto:kwon@mie.utoronto.ca" TargetMode="External"/><Relationship Id="rId7" Type="http://schemas.openxmlformats.org/officeDocument/2006/relationships/hyperlink" Target="mailto:meguid@mie.utoronto.ca"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mailto:msf@mie.utoronto.ca" TargetMode="External"/><Relationship Id="rId5" Type="http://schemas.openxmlformats.org/officeDocument/2006/relationships/hyperlink" Target="mailto:carter@mie.utoronto.ca" TargetMode="External"/><Relationship Id="rId4" Type="http://schemas.openxmlformats.org/officeDocument/2006/relationships/hyperlink" Target="mailto:cglee@mie.utoronto.ca"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hyperlink" Target="http://imdi.mie.utoronto.ca/"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https://www.mie.utoronto.ca/programs/graduate/course-schedule/"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UaUS696-uzs" TargetMode="External"/><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hyperlink" Target="https://www.youtube.com/redirect?event=video_description&amp;redir_token=QUFFLUhqbWVjbmlBbzdiLUdtUF9jX0VJaEpxbzB4NDYzUXxBQ3Jtc0tsX3ZQbWJOOHd6RGIzMHdPRkFQV2R0SG8zb0xab0dHSDJsV25fNVJOaEhZOVJRY0V4RzQ5V3drelBtNnY2RU52VnUwSzlLUmozUWZwT3BZWS13ZV9HbV9pQlN3T0dTbjAxRmZZSzg2WFBDNzNjOElBRQ&amp;q=http%3A%2F%2Fhelp.acorn.utoronto.ca%2Fhow-to%2F&amp;v=UaUS696-uz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sgs.calendar.utoronto.ca/sessional-date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amigas.mie.utoronto.ca"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www.sgs.utoronto.ca/resources-supports/gcac/" TargetMode="External"/><Relationship Id="rId2" Type="http://schemas.openxmlformats.org/officeDocument/2006/relationships/hyperlink" Target="https://studentlife.utoronto.ca/department/centre-for-international-experience/" TargetMode="External"/><Relationship Id="rId1" Type="http://schemas.openxmlformats.org/officeDocument/2006/relationships/slideLayout" Target="../slideLayouts/slideLayout1.xml"/><Relationship Id="rId5" Type="http://schemas.openxmlformats.org/officeDocument/2006/relationships/hyperlink" Target="https://www.sgs.utoronto.ca/resources-supports/" TargetMode="External"/><Relationship Id="rId4" Type="http://schemas.openxmlformats.org/officeDocument/2006/relationships/hyperlink" Target="https://clnx.utoronto.ca/home.htm"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alumni.engineering.utoronto.ca/stay-connected/connect/" TargetMode="External"/><Relationship Id="rId3" Type="http://schemas.openxmlformats.org/officeDocument/2006/relationships/hyperlink" Target="http://www.ileadgrad.ca/" TargetMode="External"/><Relationship Id="rId7" Type="http://schemas.openxmlformats.org/officeDocument/2006/relationships/hyperlink" Target="http://entrepreneurs.utoronto.ca/space/onramp/" TargetMode="External"/><Relationship Id="rId2" Type="http://schemas.openxmlformats.org/officeDocument/2006/relationships/hyperlink" Target="https://gradstudies.engineering.utoronto.ca/" TargetMode="External"/><Relationship Id="rId1" Type="http://schemas.openxmlformats.org/officeDocument/2006/relationships/slideLayout" Target="../slideLayouts/slideLayout1.xml"/><Relationship Id="rId6" Type="http://schemas.openxmlformats.org/officeDocument/2006/relationships/hyperlink" Target="https://h2i.utoronto.ca/" TargetMode="External"/><Relationship Id="rId5" Type="http://schemas.openxmlformats.org/officeDocument/2006/relationships/hyperlink" Target="https://hatchery.engineering.utoronto.ca/" TargetMode="External"/><Relationship Id="rId4" Type="http://schemas.openxmlformats.org/officeDocument/2006/relationships/hyperlink" Target="https://gradstudies.engineering.utoronto.ca/gradpacs/" TargetMode="External"/><Relationship Id="rId9" Type="http://schemas.openxmlformats.org/officeDocument/2006/relationships/hyperlink" Target="https://alumni.engineering.utoronto.ca/future-alumni/alumni-mentorship-progra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mailto:Sandra.borges@utoronto.ca" TargetMode="External"/><Relationship Id="rId2" Type="http://schemas.openxmlformats.org/officeDocument/2006/relationships/hyperlink" Target="mailto:carla@mie.utoronto.ca" TargetMode="External"/><Relationship Id="rId1" Type="http://schemas.openxmlformats.org/officeDocument/2006/relationships/slideLayout" Target="../slideLayouts/slideLayout15.xml"/><Relationship Id="rId4" Type="http://schemas.openxmlformats.org/officeDocument/2006/relationships/hyperlink" Target="mailto:gradoffice@mie.utoronto.c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9B5BFA-D1A3-494C-88EE-C3AB430591D7}"/>
              </a:ext>
            </a:extLst>
          </p:cNvPr>
          <p:cNvSpPr>
            <a:spLocks noGrp="1"/>
          </p:cNvSpPr>
          <p:nvPr>
            <p:ph type="body" idx="1"/>
          </p:nvPr>
        </p:nvSpPr>
        <p:spPr/>
        <p:txBody>
          <a:bodyPr/>
          <a:lstStyle/>
          <a:p>
            <a:r>
              <a:rPr lang="en-US">
                <a:solidFill>
                  <a:srgbClr val="25355A"/>
                </a:solidFill>
              </a:rPr>
              <a:t>January 12, 2024</a:t>
            </a:r>
          </a:p>
        </p:txBody>
      </p:sp>
      <p:sp>
        <p:nvSpPr>
          <p:cNvPr id="3" name="Text Placeholder 2">
            <a:extLst>
              <a:ext uri="{FF2B5EF4-FFF2-40B4-BE49-F238E27FC236}">
                <a16:creationId xmlns:a16="http://schemas.microsoft.com/office/drawing/2014/main" id="{BE28E397-A39A-1AB4-CE9E-E72EA87CD951}"/>
              </a:ext>
            </a:extLst>
          </p:cNvPr>
          <p:cNvSpPr>
            <a:spLocks noGrp="1"/>
          </p:cNvSpPr>
          <p:nvPr>
            <p:ph type="body" idx="10"/>
          </p:nvPr>
        </p:nvSpPr>
        <p:spPr/>
        <p:txBody>
          <a:bodyPr/>
          <a:lstStyle/>
          <a:p>
            <a:r>
              <a:rPr lang="en-US"/>
              <a:t>MEng Orientation</a:t>
            </a:r>
          </a:p>
          <a:p>
            <a:r>
              <a:rPr lang="en-US"/>
              <a:t>Winter 2024</a:t>
            </a:r>
          </a:p>
        </p:txBody>
      </p:sp>
    </p:spTree>
    <p:extLst>
      <p:ext uri="{BB962C8B-B14F-4D97-AF65-F5344CB8AC3E}">
        <p14:creationId xmlns:p14="http://schemas.microsoft.com/office/powerpoint/2010/main" val="2701060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79419" y="3429000"/>
            <a:ext cx="9806173" cy="3312368"/>
          </a:xfrm>
        </p:spPr>
        <p:txBody>
          <a:bodyPr>
            <a:normAutofit/>
          </a:bodyPr>
          <a:lstStyle/>
          <a:p>
            <a:r>
              <a:rPr lang="en-US" sz="1900">
                <a:solidFill>
                  <a:srgbClr val="25355A"/>
                </a:solidFill>
              </a:rPr>
              <a:t>The SGS supports graduate students across the University. Please refer to the SGS website for:</a:t>
            </a:r>
          </a:p>
          <a:p>
            <a:pPr marL="342900" indent="-342900">
              <a:buFont typeface="Arial" panose="020B0604020202020204" pitchFamily="34" charset="0"/>
              <a:buChar char="•"/>
            </a:pPr>
            <a:r>
              <a:rPr lang="en-US" sz="1900">
                <a:solidFill>
                  <a:srgbClr val="25355A"/>
                </a:solidFill>
              </a:rPr>
              <a:t>Important Sessional Dates</a:t>
            </a:r>
          </a:p>
          <a:p>
            <a:pPr marL="342900" indent="-342900">
              <a:buFont typeface="Arial" panose="020B0604020202020204" pitchFamily="34" charset="0"/>
              <a:buChar char="•"/>
            </a:pPr>
            <a:r>
              <a:rPr lang="en-US" sz="1900">
                <a:solidFill>
                  <a:srgbClr val="25355A"/>
                </a:solidFill>
              </a:rPr>
              <a:t>SGS Calendar and Policies </a:t>
            </a:r>
          </a:p>
          <a:p>
            <a:pPr marL="342900" indent="-342900">
              <a:buFont typeface="Arial" panose="020B0604020202020204" pitchFamily="34" charset="0"/>
              <a:buChar char="•"/>
            </a:pPr>
            <a:r>
              <a:rPr lang="en-US" sz="1900">
                <a:solidFill>
                  <a:srgbClr val="25355A"/>
                </a:solidFill>
              </a:rPr>
              <a:t>Graduate Fees questions </a:t>
            </a:r>
          </a:p>
          <a:p>
            <a:pPr marL="342900" indent="-342900">
              <a:buFont typeface="Arial" panose="020B0604020202020204" pitchFamily="34" charset="0"/>
              <a:buChar char="•"/>
            </a:pPr>
            <a:r>
              <a:rPr lang="en-US" sz="1900">
                <a:solidFill>
                  <a:srgbClr val="25355A"/>
                </a:solidFill>
              </a:rPr>
              <a:t>Forms &amp; Letters </a:t>
            </a:r>
          </a:p>
          <a:p>
            <a:pPr marL="342900" indent="-342900">
              <a:buFont typeface="Arial" panose="020B0604020202020204" pitchFamily="34" charset="0"/>
              <a:buChar char="•"/>
            </a:pPr>
            <a:r>
              <a:rPr lang="en-US" sz="1900">
                <a:solidFill>
                  <a:srgbClr val="25355A"/>
                </a:solidFill>
              </a:rPr>
              <a:t>Academic integrity </a:t>
            </a:r>
          </a:p>
          <a:p>
            <a:pPr marL="342900" indent="-342900">
              <a:buFont typeface="Arial" panose="020B0604020202020204" pitchFamily="34" charset="0"/>
              <a:buChar char="•"/>
            </a:pPr>
            <a:r>
              <a:rPr lang="en-US" sz="1900">
                <a:solidFill>
                  <a:srgbClr val="25355A"/>
                </a:solidFill>
              </a:rPr>
              <a:t>Information Sessions and Social Events </a:t>
            </a:r>
          </a:p>
          <a:p>
            <a:pPr marL="342900" indent="-342900">
              <a:buFont typeface="Arial" panose="020B0604020202020204" pitchFamily="34" charset="0"/>
              <a:buChar char="•"/>
            </a:pPr>
            <a:endParaRPr lang="en-US" sz="1900">
              <a:solidFill>
                <a:srgbClr val="25355A"/>
              </a:solidFill>
            </a:endParaRPr>
          </a:p>
          <a:p>
            <a:endParaRPr lang="en-US" sz="1900">
              <a:solidFill>
                <a:srgbClr val="25355A"/>
              </a:solidFill>
            </a:endParaRPr>
          </a:p>
          <a:p>
            <a:endParaRPr lang="en-US">
              <a:solidFill>
                <a:srgbClr val="25355A"/>
              </a:solidFill>
            </a:endParaRPr>
          </a:p>
          <a:p>
            <a:endParaRPr lang="en-CA"/>
          </a:p>
        </p:txBody>
      </p:sp>
      <p:sp>
        <p:nvSpPr>
          <p:cNvPr id="9" name="Text Placeholder 8"/>
          <p:cNvSpPr>
            <a:spLocks noGrp="1"/>
          </p:cNvSpPr>
          <p:nvPr>
            <p:ph type="body" idx="10"/>
          </p:nvPr>
        </p:nvSpPr>
        <p:spPr>
          <a:xfrm>
            <a:off x="610307" y="2399520"/>
            <a:ext cx="11030309" cy="957472"/>
          </a:xfrm>
        </p:spPr>
        <p:txBody>
          <a:bodyPr>
            <a:normAutofit/>
          </a:bodyPr>
          <a:lstStyle/>
          <a:p>
            <a:r>
              <a:rPr lang="en-CA"/>
              <a:t>School of Graduate Studies (SGS)</a:t>
            </a:r>
          </a:p>
        </p:txBody>
      </p:sp>
    </p:spTree>
    <p:extLst>
      <p:ext uri="{BB962C8B-B14F-4D97-AF65-F5344CB8AC3E}">
        <p14:creationId xmlns:p14="http://schemas.microsoft.com/office/powerpoint/2010/main" val="3192330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82285" y="2780928"/>
            <a:ext cx="5424784" cy="3888432"/>
          </a:xfrm>
        </p:spPr>
        <p:txBody>
          <a:bodyPr>
            <a:normAutofit lnSpcReduction="10000"/>
          </a:bodyPr>
          <a:lstStyle/>
          <a:p>
            <a:r>
              <a:rPr lang="en-US" sz="1900">
                <a:solidFill>
                  <a:srgbClr val="25355A"/>
                </a:solidFill>
              </a:rPr>
              <a:t>The Centre for International Experience offers services to support international students. </a:t>
            </a:r>
          </a:p>
          <a:p>
            <a:pPr marL="342900" indent="-342900">
              <a:buFont typeface="Arial" panose="020B0604020202020204" pitchFamily="34" charset="0"/>
              <a:buChar char="•"/>
            </a:pPr>
            <a:r>
              <a:rPr lang="en-US" sz="1900" b="1">
                <a:solidFill>
                  <a:srgbClr val="00607A"/>
                </a:solidFill>
              </a:rPr>
              <a:t>Transition in: </a:t>
            </a:r>
          </a:p>
          <a:p>
            <a:pPr marL="800100" lvl="1" indent="-342900">
              <a:buFont typeface="Arial" panose="020B0604020202020204" pitchFamily="34" charset="0"/>
              <a:buChar char="•"/>
            </a:pPr>
            <a:r>
              <a:rPr lang="en-US" sz="1700">
                <a:solidFill>
                  <a:srgbClr val="25355A"/>
                </a:solidFill>
              </a:rPr>
              <a:t>Events to meet new people </a:t>
            </a:r>
          </a:p>
          <a:p>
            <a:pPr marL="800100" lvl="1" indent="-342900">
              <a:buFont typeface="Arial" panose="020B0604020202020204" pitchFamily="34" charset="0"/>
              <a:buChar char="•"/>
            </a:pPr>
            <a:r>
              <a:rPr lang="en-US" sz="1700">
                <a:solidFill>
                  <a:srgbClr val="25355A"/>
                </a:solidFill>
              </a:rPr>
              <a:t>Health Insurance: UHIP </a:t>
            </a:r>
          </a:p>
          <a:p>
            <a:pPr marL="342900" indent="-342900">
              <a:buFont typeface="Arial" panose="020B0604020202020204" pitchFamily="34" charset="0"/>
              <a:buChar char="•"/>
            </a:pPr>
            <a:r>
              <a:rPr lang="en-US" sz="1900" b="1">
                <a:solidFill>
                  <a:srgbClr val="00607A"/>
                </a:solidFill>
              </a:rPr>
              <a:t>During your program: </a:t>
            </a:r>
          </a:p>
          <a:p>
            <a:pPr marL="800100" lvl="1" indent="-342900">
              <a:buFont typeface="Arial" panose="020B0604020202020204" pitchFamily="34" charset="0"/>
              <a:buChar char="•"/>
            </a:pPr>
            <a:r>
              <a:rPr lang="en-US" sz="1700">
                <a:solidFill>
                  <a:srgbClr val="25355A"/>
                </a:solidFill>
              </a:rPr>
              <a:t>Working in Canada </a:t>
            </a:r>
          </a:p>
          <a:p>
            <a:pPr marL="800100" lvl="1" indent="-342900">
              <a:buFont typeface="Arial" panose="020B0604020202020204" pitchFamily="34" charset="0"/>
              <a:buChar char="•"/>
            </a:pPr>
            <a:r>
              <a:rPr lang="en-US" sz="1700">
                <a:solidFill>
                  <a:srgbClr val="25355A"/>
                </a:solidFill>
              </a:rPr>
              <a:t>Social Insurance Number </a:t>
            </a:r>
          </a:p>
          <a:p>
            <a:pPr marL="800100" lvl="1" indent="-342900">
              <a:buFont typeface="Arial" panose="020B0604020202020204" pitchFamily="34" charset="0"/>
              <a:buChar char="•"/>
            </a:pPr>
            <a:r>
              <a:rPr lang="en-US" sz="1700">
                <a:solidFill>
                  <a:srgbClr val="25355A"/>
                </a:solidFill>
              </a:rPr>
              <a:t>Income Taxes</a:t>
            </a:r>
          </a:p>
          <a:p>
            <a:pPr marL="800100" lvl="1" indent="-342900">
              <a:buFont typeface="Arial" panose="020B0604020202020204" pitchFamily="34" charset="0"/>
              <a:buChar char="•"/>
            </a:pPr>
            <a:r>
              <a:rPr lang="en-US" sz="1700">
                <a:solidFill>
                  <a:srgbClr val="25355A"/>
                </a:solidFill>
              </a:rPr>
              <a:t>Social Events </a:t>
            </a:r>
          </a:p>
          <a:p>
            <a:pPr marL="342900" indent="-342900">
              <a:buFont typeface="Arial" panose="020B0604020202020204" pitchFamily="34" charset="0"/>
              <a:buChar char="•"/>
            </a:pPr>
            <a:r>
              <a:rPr lang="en-US" sz="1900" b="1">
                <a:solidFill>
                  <a:srgbClr val="00607A"/>
                </a:solidFill>
              </a:rPr>
              <a:t>Transition Out</a:t>
            </a:r>
          </a:p>
          <a:p>
            <a:pPr marL="800100" lvl="1" indent="-342900">
              <a:buFont typeface="Arial" panose="020B0604020202020204" pitchFamily="34" charset="0"/>
              <a:buChar char="•"/>
            </a:pPr>
            <a:r>
              <a:rPr lang="en-US" sz="1700">
                <a:solidFill>
                  <a:srgbClr val="25355A"/>
                </a:solidFill>
              </a:rPr>
              <a:t>Working after graduation &amp; Post Graduation Work Permit </a:t>
            </a:r>
          </a:p>
          <a:p>
            <a:pPr marL="342900" indent="-342900">
              <a:buFont typeface="Arial" panose="020B0604020202020204" pitchFamily="34" charset="0"/>
              <a:buChar char="•"/>
            </a:pPr>
            <a:endParaRPr lang="en-US" sz="1900">
              <a:solidFill>
                <a:srgbClr val="25355A"/>
              </a:solidFill>
            </a:endParaRPr>
          </a:p>
          <a:p>
            <a:endParaRPr lang="en-US" sz="1900">
              <a:solidFill>
                <a:srgbClr val="25355A"/>
              </a:solidFill>
            </a:endParaRPr>
          </a:p>
          <a:p>
            <a:endParaRPr lang="en-US">
              <a:solidFill>
                <a:srgbClr val="25355A"/>
              </a:solidFill>
            </a:endParaRPr>
          </a:p>
          <a:p>
            <a:endParaRPr lang="en-CA"/>
          </a:p>
        </p:txBody>
      </p:sp>
      <p:sp>
        <p:nvSpPr>
          <p:cNvPr id="9" name="Text Placeholder 8"/>
          <p:cNvSpPr>
            <a:spLocks noGrp="1"/>
          </p:cNvSpPr>
          <p:nvPr>
            <p:ph type="body" idx="10"/>
          </p:nvPr>
        </p:nvSpPr>
        <p:spPr>
          <a:xfrm>
            <a:off x="591915" y="1920784"/>
            <a:ext cx="11030309" cy="957472"/>
          </a:xfrm>
        </p:spPr>
        <p:txBody>
          <a:bodyPr>
            <a:normAutofit/>
          </a:bodyPr>
          <a:lstStyle/>
          <a:p>
            <a:r>
              <a:rPr lang="en-CA"/>
              <a:t>Centre for International Experience</a:t>
            </a:r>
          </a:p>
        </p:txBody>
      </p:sp>
      <p:sp>
        <p:nvSpPr>
          <p:cNvPr id="4" name="Text Placeholder 7"/>
          <p:cNvSpPr txBox="1">
            <a:spLocks/>
          </p:cNvSpPr>
          <p:nvPr/>
        </p:nvSpPr>
        <p:spPr>
          <a:xfrm>
            <a:off x="6528049" y="2748595"/>
            <a:ext cx="5375336" cy="3344701"/>
          </a:xfrm>
          <a:prstGeom prst="rect">
            <a:avLst/>
          </a:prstGeom>
          <a:ln>
            <a:noFill/>
          </a:ln>
        </p:spPr>
        <p:txBody>
          <a:bodyPr vert="horz" lIns="91440" tIns="45720" rIns="91440" bIns="45720" rtlCol="0" anchor="t">
            <a:normAutofit/>
          </a:bodyPr>
          <a:lstStyle>
            <a:lvl1pPr marL="0" indent="0" algn="l" defTabSz="457200" rtl="0" eaLnBrk="1" latinLnBrk="0" hangingPunct="1">
              <a:spcBef>
                <a:spcPct val="20000"/>
              </a:spcBef>
              <a:buClr>
                <a:srgbClr val="007FA3"/>
              </a:buClr>
              <a:buSzPct val="80000"/>
              <a:buFont typeface="Arial"/>
              <a:buNone/>
              <a:defRPr sz="2000" kern="1200">
                <a:solidFill>
                  <a:schemeClr val="bg1">
                    <a:lumMod val="65000"/>
                  </a:schemeClr>
                </a:solidFill>
                <a:latin typeface="Helvetica"/>
                <a:ea typeface="+mn-ea"/>
                <a:cs typeface="Helvetica"/>
              </a:defRPr>
            </a:lvl1pPr>
            <a:lvl2pPr marL="457200" indent="0" algn="l" defTabSz="457200" rtl="0" eaLnBrk="1" latinLnBrk="0" hangingPunct="1">
              <a:spcBef>
                <a:spcPct val="20000"/>
              </a:spcBef>
              <a:buClr>
                <a:srgbClr val="007FA3"/>
              </a:buClr>
              <a:buSzPct val="80000"/>
              <a:buFont typeface="Arial"/>
              <a:buNone/>
              <a:defRPr sz="180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Clr>
                <a:srgbClr val="007FA3"/>
              </a:buClr>
              <a:buSzPct val="80000"/>
              <a:buFont typeface="Arial"/>
              <a:buNone/>
              <a:defRPr sz="160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Clr>
                <a:srgbClr val="007FA3"/>
              </a:buClr>
              <a:buSzPct val="80000"/>
              <a:buFont typeface="Arial"/>
              <a:buNone/>
              <a:defRPr sz="140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Clr>
                <a:srgbClr val="007FA3"/>
              </a:buClr>
              <a:buSzPct val="80000"/>
              <a:buFont typeface="Arial"/>
              <a:buNone/>
              <a:defRPr sz="140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sz="1900" b="1">
                <a:solidFill>
                  <a:srgbClr val="00607A"/>
                </a:solidFill>
              </a:rPr>
              <a:t>General Information </a:t>
            </a:r>
          </a:p>
          <a:p>
            <a:r>
              <a:rPr lang="en-US" sz="1900">
                <a:solidFill>
                  <a:srgbClr val="25355A"/>
                </a:solidFill>
                <a:hlinkClick r:id="rId3"/>
              </a:rPr>
              <a:t>CIE.INFORMATION@UTORONTO.CA</a:t>
            </a:r>
            <a:endParaRPr lang="en-US" sz="1900">
              <a:solidFill>
                <a:srgbClr val="25355A"/>
              </a:solidFill>
            </a:endParaRPr>
          </a:p>
          <a:p>
            <a:r>
              <a:rPr lang="en-US" sz="1900">
                <a:solidFill>
                  <a:srgbClr val="25355A"/>
                </a:solidFill>
              </a:rPr>
              <a:t>416-978-2564</a:t>
            </a:r>
            <a:endParaRPr lang="en-US" sz="1900" b="1">
              <a:solidFill>
                <a:srgbClr val="00607A"/>
              </a:solidFill>
            </a:endParaRPr>
          </a:p>
          <a:p>
            <a:endParaRPr lang="en-US" sz="1900" b="1">
              <a:solidFill>
                <a:srgbClr val="00607A"/>
              </a:solidFill>
            </a:endParaRPr>
          </a:p>
          <a:p>
            <a:endParaRPr lang="en-US" sz="1900" b="1">
              <a:solidFill>
                <a:srgbClr val="00607A"/>
              </a:solidFill>
            </a:endParaRPr>
          </a:p>
          <a:p>
            <a:r>
              <a:rPr lang="en-US" sz="1900" b="1">
                <a:solidFill>
                  <a:srgbClr val="00607A"/>
                </a:solidFill>
              </a:rPr>
              <a:t>International Student Immigration Advisors</a:t>
            </a:r>
          </a:p>
          <a:p>
            <a:r>
              <a:rPr lang="en-US" sz="1900">
                <a:solidFill>
                  <a:srgbClr val="25355A"/>
                </a:solidFill>
                <a:hlinkClick r:id="rId4"/>
              </a:rPr>
              <a:t>ISA.CIE@UTORONTO.CA</a:t>
            </a:r>
            <a:endParaRPr lang="en-US" sz="1900">
              <a:solidFill>
                <a:srgbClr val="25355A"/>
              </a:solidFill>
            </a:endParaRPr>
          </a:p>
          <a:p>
            <a:r>
              <a:rPr lang="en-US" sz="1900">
                <a:solidFill>
                  <a:srgbClr val="25355A"/>
                </a:solidFill>
              </a:rPr>
              <a:t>416-978-2038</a:t>
            </a:r>
          </a:p>
          <a:p>
            <a:endParaRPr lang="en-US" sz="1900">
              <a:solidFill>
                <a:srgbClr val="25355A"/>
              </a:solidFill>
            </a:endParaRPr>
          </a:p>
          <a:p>
            <a:endParaRPr lang="en-US" sz="1900">
              <a:solidFill>
                <a:srgbClr val="25355A"/>
              </a:solidFill>
            </a:endParaRPr>
          </a:p>
          <a:p>
            <a:endParaRPr lang="en-US" sz="1900">
              <a:solidFill>
                <a:srgbClr val="25355A"/>
              </a:solidFill>
            </a:endParaRPr>
          </a:p>
          <a:p>
            <a:endParaRPr lang="en-US">
              <a:solidFill>
                <a:srgbClr val="25355A"/>
              </a:solidFill>
            </a:endParaRPr>
          </a:p>
          <a:p>
            <a:endParaRPr lang="en-CA"/>
          </a:p>
        </p:txBody>
      </p:sp>
    </p:spTree>
    <p:extLst>
      <p:ext uri="{BB962C8B-B14F-4D97-AF65-F5344CB8AC3E}">
        <p14:creationId xmlns:p14="http://schemas.microsoft.com/office/powerpoint/2010/main" val="3200917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610307" y="2399520"/>
            <a:ext cx="9806173" cy="885464"/>
          </a:xfrm>
        </p:spPr>
        <p:txBody>
          <a:bodyPr/>
          <a:lstStyle/>
          <a:p>
            <a:r>
              <a:rPr lang="en-US"/>
              <a:t>MEng Program</a:t>
            </a:r>
            <a:endParaRPr lang="en-CA"/>
          </a:p>
        </p:txBody>
      </p:sp>
      <p:sp>
        <p:nvSpPr>
          <p:cNvPr id="4" name="Text Placeholder 1"/>
          <p:cNvSpPr>
            <a:spLocks noGrp="1"/>
          </p:cNvSpPr>
          <p:nvPr>
            <p:ph type="body" idx="1"/>
          </p:nvPr>
        </p:nvSpPr>
        <p:spPr>
          <a:xfrm>
            <a:off x="610307" y="3428950"/>
            <a:ext cx="9806173" cy="1512217"/>
          </a:xfrm>
        </p:spPr>
        <p:txBody>
          <a:bodyPr/>
          <a:lstStyle/>
          <a:p>
            <a:pPr marL="342900" indent="-342900">
              <a:buFont typeface="Arial" panose="020B0604020202020204" pitchFamily="34" charset="0"/>
              <a:buChar char="•"/>
            </a:pPr>
            <a:r>
              <a:rPr lang="en-US"/>
              <a:t>Requirements </a:t>
            </a:r>
          </a:p>
          <a:p>
            <a:pPr marL="342900" indent="-342900">
              <a:buFont typeface="Arial" panose="020B0604020202020204" pitchFamily="34" charset="0"/>
              <a:buChar char="•"/>
            </a:pPr>
            <a:r>
              <a:rPr lang="en-US"/>
              <a:t>Faculty-Wide Emphases</a:t>
            </a:r>
          </a:p>
          <a:p>
            <a:pPr marL="342900" indent="-342900">
              <a:buFont typeface="Arial" panose="020B0604020202020204" pitchFamily="34" charset="0"/>
              <a:buChar char="•"/>
            </a:pPr>
            <a:r>
              <a:rPr lang="en-US"/>
              <a:t>Certificates</a:t>
            </a:r>
          </a:p>
          <a:p>
            <a:pPr marL="342900" indent="-342900">
              <a:buFont typeface="Arial" panose="020B0604020202020204" pitchFamily="34" charset="0"/>
              <a:buChar char="•"/>
            </a:pPr>
            <a:r>
              <a:rPr lang="en-US"/>
              <a:t>MEng Projects</a:t>
            </a:r>
          </a:p>
          <a:p>
            <a:pPr marL="342900" indent="-342900">
              <a:buFont typeface="Arial" panose="020B0604020202020204" pitchFamily="34" charset="0"/>
              <a:buChar char="•"/>
            </a:pPr>
            <a:endParaRPr lang="en-CA"/>
          </a:p>
        </p:txBody>
      </p:sp>
    </p:spTree>
    <p:extLst>
      <p:ext uri="{BB962C8B-B14F-4D97-AF65-F5344CB8AC3E}">
        <p14:creationId xmlns:p14="http://schemas.microsoft.com/office/powerpoint/2010/main" val="597337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0"/>
          </p:nvPr>
        </p:nvSpPr>
        <p:spPr>
          <a:xfrm>
            <a:off x="574538" y="1757233"/>
            <a:ext cx="9806173" cy="957472"/>
          </a:xfrm>
        </p:spPr>
        <p:txBody>
          <a:bodyPr>
            <a:normAutofit/>
          </a:bodyPr>
          <a:lstStyle/>
          <a:p>
            <a:r>
              <a:rPr lang="en-US" sz="3200"/>
              <a:t>Program options</a:t>
            </a:r>
            <a:endParaRPr lang="en-CA" sz="3200"/>
          </a:p>
        </p:txBody>
      </p:sp>
      <p:sp>
        <p:nvSpPr>
          <p:cNvPr id="4" name="Text Placeholder 4"/>
          <p:cNvSpPr>
            <a:spLocks noGrp="1"/>
          </p:cNvSpPr>
          <p:nvPr>
            <p:ph type="body" sz="quarter" idx="4294967295"/>
          </p:nvPr>
        </p:nvSpPr>
        <p:spPr>
          <a:xfrm>
            <a:off x="479376" y="2422774"/>
            <a:ext cx="3594907" cy="753463"/>
          </a:xfrm>
          <a:prstGeom prst="rect">
            <a:avLst/>
          </a:prstGeom>
        </p:spPr>
        <p:txBody>
          <a:bodyPr/>
          <a:lstStyle/>
          <a:p>
            <a:pPr marL="0" indent="0">
              <a:buNone/>
            </a:pPr>
            <a:r>
              <a:rPr lang="en-US" sz="2800" b="1">
                <a:solidFill>
                  <a:srgbClr val="00607A"/>
                </a:solidFill>
              </a:rPr>
              <a:t>Full-Time</a:t>
            </a:r>
            <a:endParaRPr lang="en-CA" sz="2800" b="1">
              <a:solidFill>
                <a:srgbClr val="00607A"/>
              </a:solidFill>
            </a:endParaRPr>
          </a:p>
        </p:txBody>
      </p:sp>
      <p:sp>
        <p:nvSpPr>
          <p:cNvPr id="5" name="Text Placeholder 1"/>
          <p:cNvSpPr>
            <a:spLocks noGrp="1"/>
          </p:cNvSpPr>
          <p:nvPr>
            <p:ph type="body" sz="quarter" idx="4294967295"/>
          </p:nvPr>
        </p:nvSpPr>
        <p:spPr>
          <a:xfrm>
            <a:off x="4403812" y="2389947"/>
            <a:ext cx="3594907" cy="753463"/>
          </a:xfrm>
          <a:prstGeom prst="rect">
            <a:avLst/>
          </a:prstGeom>
        </p:spPr>
        <p:txBody>
          <a:bodyPr/>
          <a:lstStyle/>
          <a:p>
            <a:pPr marL="0" indent="0">
              <a:buNone/>
            </a:pPr>
            <a:r>
              <a:rPr lang="en-US" sz="2800" b="1">
                <a:solidFill>
                  <a:srgbClr val="00607A"/>
                </a:solidFill>
              </a:rPr>
              <a:t>Extended Full-Time</a:t>
            </a:r>
            <a:endParaRPr lang="en-CA" sz="2800" b="1">
              <a:solidFill>
                <a:srgbClr val="00607A"/>
              </a:solidFill>
            </a:endParaRPr>
          </a:p>
        </p:txBody>
      </p:sp>
      <p:sp>
        <p:nvSpPr>
          <p:cNvPr id="6" name="Text Placeholder 7"/>
          <p:cNvSpPr>
            <a:spLocks noGrp="1"/>
          </p:cNvSpPr>
          <p:nvPr>
            <p:ph type="body" sz="quarter" idx="4294967295"/>
          </p:nvPr>
        </p:nvSpPr>
        <p:spPr>
          <a:xfrm>
            <a:off x="8544270" y="2389167"/>
            <a:ext cx="3594907" cy="753463"/>
          </a:xfrm>
          <a:prstGeom prst="rect">
            <a:avLst/>
          </a:prstGeom>
        </p:spPr>
        <p:txBody>
          <a:bodyPr/>
          <a:lstStyle/>
          <a:p>
            <a:pPr marL="0" indent="0">
              <a:buNone/>
            </a:pPr>
            <a:r>
              <a:rPr lang="en-US" sz="2800" b="1">
                <a:solidFill>
                  <a:srgbClr val="00607A"/>
                </a:solidFill>
              </a:rPr>
              <a:t>Part-Time</a:t>
            </a:r>
            <a:endParaRPr lang="en-CA" sz="2800" b="1">
              <a:solidFill>
                <a:srgbClr val="00607A"/>
              </a:solidFill>
            </a:endParaRPr>
          </a:p>
        </p:txBody>
      </p:sp>
      <p:sp>
        <p:nvSpPr>
          <p:cNvPr id="7" name="Text Placeholder 5"/>
          <p:cNvSpPr>
            <a:spLocks noGrp="1"/>
          </p:cNvSpPr>
          <p:nvPr>
            <p:ph type="body" sz="quarter" idx="4294967295"/>
          </p:nvPr>
        </p:nvSpPr>
        <p:spPr>
          <a:xfrm>
            <a:off x="397248" y="3032956"/>
            <a:ext cx="3594711" cy="3600400"/>
          </a:xfrm>
          <a:prstGeom prst="rect">
            <a:avLst/>
          </a:prstGeom>
        </p:spPr>
        <p:txBody>
          <a:bodyPr/>
          <a:lstStyle/>
          <a:p>
            <a:pPr marL="285750" indent="-285750" algn="l">
              <a:buFont typeface="Arial" panose="020B0604020202020204" pitchFamily="34" charset="0"/>
              <a:buChar char="•"/>
            </a:pPr>
            <a:r>
              <a:rPr lang="en-US" sz="1500" b="0"/>
              <a:t>Able to complete program in one year </a:t>
            </a:r>
            <a:r>
              <a:rPr lang="en-US" sz="1500"/>
              <a:t>OR</a:t>
            </a:r>
            <a:r>
              <a:rPr lang="en-US" sz="1500" b="0"/>
              <a:t> three sessions</a:t>
            </a:r>
          </a:p>
          <a:p>
            <a:pPr marL="0" indent="0" algn="l">
              <a:buNone/>
            </a:pPr>
            <a:endParaRPr lang="en-US" sz="1500" b="0"/>
          </a:p>
          <a:p>
            <a:pPr marL="285750" indent="-285750" algn="l">
              <a:buFont typeface="Arial" panose="020B0604020202020204" pitchFamily="34" charset="0"/>
              <a:buChar char="•"/>
            </a:pPr>
            <a:r>
              <a:rPr lang="en-US" sz="1500" b="0"/>
              <a:t>May take up to five half-courses per session</a:t>
            </a:r>
          </a:p>
          <a:p>
            <a:pPr marL="285750" indent="-285750" algn="l">
              <a:buFont typeface="Arial" panose="020B0604020202020204" pitchFamily="34" charset="0"/>
              <a:buChar char="•"/>
            </a:pPr>
            <a:endParaRPr lang="en-US" sz="1500" b="0"/>
          </a:p>
          <a:p>
            <a:pPr marL="285750" indent="-285750" algn="l">
              <a:buFont typeface="Arial" panose="020B0604020202020204" pitchFamily="34" charset="0"/>
              <a:buChar char="•"/>
            </a:pPr>
            <a:r>
              <a:rPr lang="en-US" sz="1500" b="0"/>
              <a:t>Students who start as full-time can transfer to part-time at the beginning of second session, but cannot transfer back.</a:t>
            </a:r>
          </a:p>
        </p:txBody>
      </p:sp>
      <p:sp>
        <p:nvSpPr>
          <p:cNvPr id="10" name="Text Placeholder 2"/>
          <p:cNvSpPr>
            <a:spLocks noGrp="1"/>
          </p:cNvSpPr>
          <p:nvPr>
            <p:ph type="body" sz="quarter" idx="4294967295"/>
          </p:nvPr>
        </p:nvSpPr>
        <p:spPr>
          <a:xfrm>
            <a:off x="4453833" y="3032956"/>
            <a:ext cx="3710887" cy="3672408"/>
          </a:xfrm>
          <a:prstGeom prst="rect">
            <a:avLst/>
          </a:prstGeom>
        </p:spPr>
        <p:txBody>
          <a:bodyPr/>
          <a:lstStyle/>
          <a:p>
            <a:pPr marL="285750" indent="-285750" algn="l">
              <a:buFont typeface="Arial" panose="020B0604020202020204" pitchFamily="34" charset="0"/>
              <a:buChar char="•"/>
            </a:pPr>
            <a:r>
              <a:rPr lang="en-US" sz="1500" b="0"/>
              <a:t>Program is extended to two years</a:t>
            </a:r>
          </a:p>
          <a:p>
            <a:pPr marL="285750" indent="-285750" algn="l">
              <a:buFont typeface="Arial" panose="020B0604020202020204" pitchFamily="34" charset="0"/>
              <a:buChar char="•"/>
            </a:pPr>
            <a:endParaRPr lang="en-US" sz="1500" b="0"/>
          </a:p>
          <a:p>
            <a:pPr marL="285750" indent="-285750" algn="l">
              <a:buFont typeface="Arial" panose="020B0604020202020204" pitchFamily="34" charset="0"/>
              <a:buChar char="•"/>
            </a:pPr>
            <a:r>
              <a:rPr lang="en-US" sz="1500" b="0"/>
              <a:t>May take up to a maximum of seven half-courses per year (Winter-Summer-Fall) </a:t>
            </a:r>
          </a:p>
          <a:p>
            <a:pPr marL="285750" indent="-285750" algn="l">
              <a:buFont typeface="Arial" panose="020B0604020202020204" pitchFamily="34" charset="0"/>
              <a:buChar char="•"/>
            </a:pPr>
            <a:endParaRPr lang="en-US" sz="1500" b="0"/>
          </a:p>
          <a:p>
            <a:pPr marL="285750" indent="-285750" algn="l">
              <a:buFont typeface="Arial" panose="020B0604020202020204" pitchFamily="34" charset="0"/>
              <a:buChar char="•"/>
            </a:pPr>
            <a:r>
              <a:rPr lang="en-US" sz="1500" b="0"/>
              <a:t>Students who complete the program in less than two years are still required to pay the minimum program fee</a:t>
            </a:r>
          </a:p>
          <a:p>
            <a:pPr marL="285750" indent="-285750" algn="l">
              <a:buFont typeface="Arial" panose="020B0604020202020204" pitchFamily="34" charset="0"/>
              <a:buChar char="•"/>
            </a:pPr>
            <a:endParaRPr lang="en-US" sz="1500" b="0"/>
          </a:p>
          <a:p>
            <a:pPr marL="285750" indent="-285750" algn="l">
              <a:buFont typeface="Arial" panose="020B0604020202020204" pitchFamily="34" charset="0"/>
              <a:buChar char="•"/>
            </a:pPr>
            <a:r>
              <a:rPr lang="en-US" sz="1500" b="0"/>
              <a:t>Students cannot transfer into or out of extended full-time</a:t>
            </a:r>
          </a:p>
          <a:p>
            <a:endParaRPr lang="en-CA"/>
          </a:p>
        </p:txBody>
      </p:sp>
      <p:sp>
        <p:nvSpPr>
          <p:cNvPr id="11" name="Text Placeholder 8"/>
          <p:cNvSpPr>
            <a:spLocks noGrp="1"/>
          </p:cNvSpPr>
          <p:nvPr>
            <p:ph type="body" sz="quarter" idx="4294967295"/>
          </p:nvPr>
        </p:nvSpPr>
        <p:spPr>
          <a:xfrm>
            <a:off x="8412476" y="3036022"/>
            <a:ext cx="3594711" cy="3500555"/>
          </a:xfrm>
          <a:prstGeom prst="rect">
            <a:avLst/>
          </a:prstGeom>
        </p:spPr>
        <p:txBody>
          <a:bodyPr/>
          <a:lstStyle/>
          <a:p>
            <a:pPr marL="342900" indent="-342900" algn="l">
              <a:buFont typeface="Arial" panose="020B0604020202020204" pitchFamily="34" charset="0"/>
              <a:buChar char="•"/>
            </a:pPr>
            <a:r>
              <a:rPr lang="en-US" sz="1500" b="0"/>
              <a:t>Must complete program within six years</a:t>
            </a:r>
          </a:p>
          <a:p>
            <a:pPr marL="342900" indent="-342900" algn="l">
              <a:buFont typeface="Arial" panose="020B0604020202020204" pitchFamily="34" charset="0"/>
              <a:buChar char="•"/>
            </a:pPr>
            <a:endParaRPr lang="en-US" sz="1500" b="0"/>
          </a:p>
          <a:p>
            <a:pPr marL="342900" indent="-342900" algn="l">
              <a:buFont typeface="Arial" panose="020B0604020202020204" pitchFamily="34" charset="0"/>
              <a:buChar char="•"/>
            </a:pPr>
            <a:r>
              <a:rPr lang="en-US" sz="1500" b="0"/>
              <a:t>Maximum of two half-courses per session (fall, winter &amp; summer) up to a maximum of four half-courses per 12 months</a:t>
            </a:r>
          </a:p>
          <a:p>
            <a:pPr marL="342900" indent="-342900" algn="l">
              <a:buFont typeface="Arial" panose="020B0604020202020204" pitchFamily="34" charset="0"/>
              <a:buChar char="•"/>
            </a:pPr>
            <a:endParaRPr lang="en-US" sz="1600" b="0"/>
          </a:p>
          <a:p>
            <a:endParaRPr lang="en-CA"/>
          </a:p>
        </p:txBody>
      </p:sp>
    </p:spTree>
    <p:extLst>
      <p:ext uri="{BB962C8B-B14F-4D97-AF65-F5344CB8AC3E}">
        <p14:creationId xmlns:p14="http://schemas.microsoft.com/office/powerpoint/2010/main" val="2326714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10306" y="3356992"/>
            <a:ext cx="10958301" cy="3312368"/>
          </a:xfrm>
          <a:ln w="47625" cap="rnd">
            <a:noFill/>
          </a:ln>
          <a:effectLst>
            <a:softEdge rad="63500"/>
          </a:effectLst>
        </p:spPr>
        <p:txBody>
          <a:bodyPr>
            <a:normAutofit/>
          </a:bodyPr>
          <a:lstStyle/>
          <a:p>
            <a:pPr>
              <a:defRPr/>
            </a:pPr>
            <a:r>
              <a:rPr lang="en-US" sz="2300" b="1" spc="-45">
                <a:solidFill>
                  <a:srgbClr val="002060"/>
                </a:solidFill>
                <a:latin typeface="Helvetica" panose="020B0604020202020204" pitchFamily="34" charset="0"/>
                <a:cs typeface="Helvetica" panose="020B0604020202020204" pitchFamily="34" charset="0"/>
              </a:rPr>
              <a:t>10 courses (500 &amp; 1000 Level):</a:t>
            </a:r>
            <a:endParaRPr lang="en-US" sz="2300" b="1" spc="-45">
              <a:latin typeface="Helvetica" panose="020B0604020202020204" pitchFamily="34" charset="0"/>
              <a:ea typeface="+mn-lt"/>
              <a:cs typeface="Helvetica" panose="020B0604020202020204" pitchFamily="34" charset="0"/>
            </a:endParaRPr>
          </a:p>
          <a:p>
            <a:pPr marL="628650" lvl="1" indent="-285750">
              <a:buFont typeface="Arial" panose="020B0604020202020204" pitchFamily="34" charset="0"/>
              <a:buChar char="•"/>
              <a:defRPr/>
            </a:pPr>
            <a:r>
              <a:rPr lang="en-US" sz="2300" spc="-45">
                <a:solidFill>
                  <a:srgbClr val="002060"/>
                </a:solidFill>
                <a:latin typeface="Helvetica" panose="020B0604020202020204" pitchFamily="34" charset="0"/>
                <a:cs typeface="Helvetica" panose="020B0604020202020204" pitchFamily="34" charset="0"/>
              </a:rPr>
              <a:t>6/10 must be technical courses </a:t>
            </a:r>
          </a:p>
          <a:p>
            <a:pPr marL="1085850" lvl="2" indent="-285750">
              <a:buFont typeface="Arial" panose="020B0604020202020204" pitchFamily="34" charset="0"/>
              <a:buChar char="•"/>
              <a:defRPr/>
            </a:pPr>
            <a:r>
              <a:rPr lang="en-US" sz="2100" spc="-45">
                <a:solidFill>
                  <a:srgbClr val="002060"/>
                </a:solidFill>
                <a:latin typeface="Helvetica" panose="020B0604020202020204" pitchFamily="34" charset="0"/>
                <a:cs typeface="Helvetica" panose="020B0604020202020204" pitchFamily="34" charset="0"/>
              </a:rPr>
              <a:t>either offered by MIE or from a list of approved courses (found on the MIE website)</a:t>
            </a:r>
            <a:endParaRPr lang="en-US" sz="2100" spc="-45">
              <a:latin typeface="Helvetica" panose="020B0604020202020204" pitchFamily="34" charset="0"/>
              <a:ea typeface="+mn-lt"/>
              <a:cs typeface="Helvetica" panose="020B0604020202020204" pitchFamily="34" charset="0"/>
            </a:endParaRPr>
          </a:p>
          <a:p>
            <a:pPr marL="628650" lvl="1" indent="-285750">
              <a:buFont typeface="Arial" panose="020B0604020202020204" pitchFamily="34" charset="0"/>
              <a:buChar char="•"/>
              <a:defRPr/>
            </a:pPr>
            <a:r>
              <a:rPr lang="en-US" sz="2300" spc="-45">
                <a:solidFill>
                  <a:srgbClr val="002060"/>
                </a:solidFill>
                <a:latin typeface="Helvetica" panose="020B0604020202020204" pitchFamily="34" charset="0"/>
                <a:cs typeface="Helvetica" panose="020B0604020202020204" pitchFamily="34" charset="0"/>
              </a:rPr>
              <a:t>up to 4 APS/ELITE, CS, RSM (</a:t>
            </a:r>
            <a:r>
              <a:rPr lang="en-US" sz="2300" spc="-45" err="1">
                <a:solidFill>
                  <a:srgbClr val="002060"/>
                </a:solidFill>
                <a:latin typeface="Helvetica" panose="020B0604020202020204" pitchFamily="34" charset="0"/>
                <a:cs typeface="Helvetica" panose="020B0604020202020204" pitchFamily="34" charset="0"/>
              </a:rPr>
              <a:t>Rotman</a:t>
            </a:r>
            <a:r>
              <a:rPr lang="en-US" sz="2300" spc="-45">
                <a:solidFill>
                  <a:srgbClr val="002060"/>
                </a:solidFill>
                <a:latin typeface="Helvetica" panose="020B0604020202020204" pitchFamily="34" charset="0"/>
                <a:cs typeface="Helvetica" panose="020B0604020202020204" pitchFamily="34" charset="0"/>
              </a:rPr>
              <a:t>)</a:t>
            </a:r>
            <a:endParaRPr lang="en-US" sz="2300" spc="-45">
              <a:latin typeface="Helvetica" panose="020B0604020202020204" pitchFamily="34" charset="0"/>
              <a:ea typeface="+mn-lt"/>
              <a:cs typeface="Helvetica" panose="020B0604020202020204" pitchFamily="34" charset="0"/>
            </a:endParaRPr>
          </a:p>
          <a:p>
            <a:pPr marL="628650" lvl="1" indent="-285750">
              <a:buFont typeface="Arial" panose="020B0604020202020204" pitchFamily="34" charset="0"/>
              <a:buChar char="•"/>
              <a:defRPr/>
            </a:pPr>
            <a:r>
              <a:rPr lang="en-US" sz="2300" spc="-45">
                <a:solidFill>
                  <a:srgbClr val="002060"/>
                </a:solidFill>
                <a:latin typeface="Helvetica" panose="020B0604020202020204" pitchFamily="34" charset="0"/>
                <a:cs typeface="Helvetica" panose="020B0604020202020204" pitchFamily="34" charset="0"/>
              </a:rPr>
              <a:t>no limit on the number of 500-level courses</a:t>
            </a:r>
            <a:endParaRPr lang="en-US" sz="2300" spc="-45">
              <a:latin typeface="Helvetica" panose="020B0604020202020204" pitchFamily="34" charset="0"/>
              <a:ea typeface="+mn-lt"/>
              <a:cs typeface="Helvetica" panose="020B0604020202020204" pitchFamily="34" charset="0"/>
            </a:endParaRPr>
          </a:p>
          <a:p>
            <a:pPr marL="628650" lvl="1" indent="-285750">
              <a:buFont typeface="Arial" panose="020B0604020202020204" pitchFamily="34" charset="0"/>
              <a:buChar char="•"/>
              <a:defRPr/>
            </a:pPr>
            <a:endParaRPr lang="en-US" sz="2300" spc="-45">
              <a:solidFill>
                <a:srgbClr val="002060"/>
              </a:solidFill>
              <a:latin typeface="Helvetica" panose="020B0604020202020204" pitchFamily="34" charset="0"/>
              <a:ea typeface="+mn-lt"/>
              <a:cs typeface="Helvetica" panose="020B0604020202020204" pitchFamily="34" charset="0"/>
            </a:endParaRPr>
          </a:p>
          <a:p>
            <a:pPr marL="285750" indent="-285750">
              <a:buFont typeface="Arial" panose="020B0604020202020204" pitchFamily="34" charset="0"/>
              <a:buChar char="•"/>
              <a:defRPr/>
            </a:pPr>
            <a:r>
              <a:rPr lang="en-US" sz="2300" b="1" spc="-45">
                <a:solidFill>
                  <a:srgbClr val="002060"/>
                </a:solidFill>
                <a:latin typeface="Helvetica" panose="020B0604020202020204" pitchFamily="34" charset="0"/>
                <a:cs typeface="Helvetica" panose="020B0604020202020204" pitchFamily="34" charset="0"/>
              </a:rPr>
              <a:t>Any other courses?</a:t>
            </a:r>
            <a:r>
              <a:rPr lang="en-US" sz="2300" b="1" spc="-45">
                <a:latin typeface="Helvetica" panose="020B0604020202020204" pitchFamily="34" charset="0"/>
                <a:ea typeface="+mn-lt"/>
                <a:cs typeface="Helvetica" panose="020B0604020202020204" pitchFamily="34" charset="0"/>
              </a:rPr>
              <a:t> </a:t>
            </a:r>
            <a:r>
              <a:rPr lang="en-US" sz="2300" spc="-45">
                <a:solidFill>
                  <a:srgbClr val="25355A"/>
                </a:solidFill>
                <a:latin typeface="Helvetica" panose="020B0604020202020204" pitchFamily="34" charset="0"/>
                <a:ea typeface="+mn-lt"/>
                <a:cs typeface="Helvetica" panose="020B0604020202020204" pitchFamily="34" charset="0"/>
              </a:rPr>
              <a:t>Consult</a:t>
            </a:r>
            <a:r>
              <a:rPr lang="en-US" sz="2300" b="1" spc="-45">
                <a:latin typeface="Helvetica" panose="020B0604020202020204" pitchFamily="34" charset="0"/>
                <a:ea typeface="+mn-lt"/>
                <a:cs typeface="Helvetica" panose="020B0604020202020204" pitchFamily="34" charset="0"/>
              </a:rPr>
              <a:t> </a:t>
            </a:r>
            <a:r>
              <a:rPr lang="en-US" sz="2300" spc="-45">
                <a:solidFill>
                  <a:srgbClr val="002060"/>
                </a:solidFill>
                <a:latin typeface="Helvetica" panose="020B0604020202020204" pitchFamily="34" charset="0"/>
                <a:cs typeface="Helvetica" panose="020B0604020202020204" pitchFamily="34" charset="0"/>
              </a:rPr>
              <a:t>the Graduate Office</a:t>
            </a:r>
            <a:endParaRPr lang="en-CA"/>
          </a:p>
        </p:txBody>
      </p:sp>
      <p:sp>
        <p:nvSpPr>
          <p:cNvPr id="9" name="Text Placeholder 8"/>
          <p:cNvSpPr>
            <a:spLocks noGrp="1"/>
          </p:cNvSpPr>
          <p:nvPr>
            <p:ph type="body" idx="10"/>
          </p:nvPr>
        </p:nvSpPr>
        <p:spPr>
          <a:xfrm>
            <a:off x="610307" y="2399520"/>
            <a:ext cx="9806173" cy="957472"/>
          </a:xfrm>
        </p:spPr>
        <p:txBody>
          <a:bodyPr>
            <a:normAutofit/>
          </a:bodyPr>
          <a:lstStyle/>
          <a:p>
            <a:r>
              <a:rPr lang="en-US" sz="3200"/>
              <a:t>Program Requirements: Coursework only option</a:t>
            </a:r>
            <a:endParaRPr lang="en-CA" sz="3200"/>
          </a:p>
        </p:txBody>
      </p:sp>
    </p:spTree>
    <p:extLst>
      <p:ext uri="{BB962C8B-B14F-4D97-AF65-F5344CB8AC3E}">
        <p14:creationId xmlns:p14="http://schemas.microsoft.com/office/powerpoint/2010/main" val="3575667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10306" y="3356992"/>
            <a:ext cx="10958301" cy="3312368"/>
          </a:xfrm>
          <a:ln w="47625" cap="rnd">
            <a:noFill/>
          </a:ln>
          <a:effectLst>
            <a:softEdge rad="63500"/>
          </a:effectLst>
        </p:spPr>
        <p:txBody>
          <a:bodyPr>
            <a:normAutofit/>
          </a:bodyPr>
          <a:lstStyle/>
          <a:p>
            <a:pPr indent="-114300">
              <a:defRPr/>
            </a:pPr>
            <a:r>
              <a:rPr lang="en-US" sz="2500" b="1" spc="-45">
                <a:solidFill>
                  <a:srgbClr val="002060"/>
                </a:solidFill>
                <a:latin typeface="Helvetica" panose="020B0604020202020204" pitchFamily="34" charset="0"/>
                <a:cs typeface="Helvetica" panose="020B0604020202020204" pitchFamily="34" charset="0"/>
              </a:rPr>
              <a:t>7 courses (500 &amp; 1000 Level) + MEng project:</a:t>
            </a:r>
            <a:endParaRPr lang="en-US" sz="2500" b="1" spc="-45">
              <a:latin typeface="Helvetica" panose="020B0604020202020204" pitchFamily="34" charset="0"/>
              <a:ea typeface="+mn-lt"/>
              <a:cs typeface="Helvetica" panose="020B0604020202020204" pitchFamily="34" charset="0"/>
            </a:endParaRPr>
          </a:p>
          <a:p>
            <a:pPr marL="628650" lvl="1" indent="-285750">
              <a:buFont typeface="Arial" panose="020B0604020202020204" pitchFamily="34" charset="0"/>
              <a:buChar char="•"/>
              <a:defRPr/>
            </a:pPr>
            <a:r>
              <a:rPr lang="en-US" sz="2300" spc="-45">
                <a:solidFill>
                  <a:srgbClr val="002060"/>
                </a:solidFill>
                <a:latin typeface="Helvetica" panose="020B0604020202020204" pitchFamily="34" charset="0"/>
                <a:cs typeface="Helvetica" panose="020B0604020202020204" pitchFamily="34" charset="0"/>
              </a:rPr>
              <a:t>4/7 must be technical courses - from MIE (or APS approved list) </a:t>
            </a:r>
            <a:endParaRPr lang="en-US" sz="2300" spc="-45">
              <a:latin typeface="Helvetica" panose="020B0604020202020204" pitchFamily="34" charset="0"/>
              <a:ea typeface="+mn-lt"/>
              <a:cs typeface="Helvetica" panose="020B0604020202020204" pitchFamily="34" charset="0"/>
            </a:endParaRPr>
          </a:p>
          <a:p>
            <a:pPr marL="628650" lvl="1" indent="-285750">
              <a:buFont typeface="Arial" panose="020B0604020202020204" pitchFamily="34" charset="0"/>
              <a:buChar char="•"/>
              <a:defRPr/>
            </a:pPr>
            <a:r>
              <a:rPr lang="en-US" sz="2300" spc="-45">
                <a:solidFill>
                  <a:srgbClr val="002060"/>
                </a:solidFill>
                <a:latin typeface="Helvetica" panose="020B0604020202020204" pitchFamily="34" charset="0"/>
                <a:cs typeface="Helvetica" panose="020B0604020202020204" pitchFamily="34" charset="0"/>
              </a:rPr>
              <a:t>completion of a MEng project </a:t>
            </a:r>
            <a:endParaRPr lang="en-US" sz="2300" spc="-45">
              <a:latin typeface="Helvetica" panose="020B0604020202020204" pitchFamily="34" charset="0"/>
              <a:ea typeface="+mn-lt"/>
              <a:cs typeface="Helvetica" panose="020B0604020202020204" pitchFamily="34" charset="0"/>
            </a:endParaRPr>
          </a:p>
          <a:p>
            <a:pPr marL="628650" lvl="1" indent="-285750">
              <a:buFont typeface="Arial" panose="020B0604020202020204" pitchFamily="34" charset="0"/>
              <a:buChar char="•"/>
              <a:defRPr/>
            </a:pPr>
            <a:endParaRPr lang="en-US" sz="2300" b="1" spc="-45">
              <a:latin typeface="Helvetica" panose="020B0604020202020204" pitchFamily="34" charset="0"/>
              <a:ea typeface="+mn-lt"/>
              <a:cs typeface="Helvetica" panose="020B0604020202020204" pitchFamily="34" charset="0"/>
            </a:endParaRPr>
          </a:p>
          <a:p>
            <a:pPr>
              <a:defRPr/>
            </a:pPr>
            <a:r>
              <a:rPr lang="en-US" sz="2300" b="1" spc="-45">
                <a:solidFill>
                  <a:srgbClr val="002060"/>
                </a:solidFill>
                <a:latin typeface="Helvetica" panose="020B0604020202020204" pitchFamily="34" charset="0"/>
                <a:cs typeface="Helvetica" panose="020B0604020202020204" pitchFamily="34" charset="0"/>
              </a:rPr>
              <a:t>Any other courses?</a:t>
            </a:r>
            <a:r>
              <a:rPr lang="en-US" sz="2300" b="1" spc="-45">
                <a:latin typeface="Helvetica" panose="020B0604020202020204" pitchFamily="34" charset="0"/>
                <a:ea typeface="+mn-lt"/>
                <a:cs typeface="Helvetica" panose="020B0604020202020204" pitchFamily="34" charset="0"/>
              </a:rPr>
              <a:t> </a:t>
            </a:r>
            <a:r>
              <a:rPr lang="en-US" sz="2300" spc="-45">
                <a:solidFill>
                  <a:srgbClr val="25355A"/>
                </a:solidFill>
                <a:latin typeface="Helvetica" panose="020B0604020202020204" pitchFamily="34" charset="0"/>
                <a:ea typeface="+mn-lt"/>
                <a:cs typeface="Helvetica" panose="020B0604020202020204" pitchFamily="34" charset="0"/>
              </a:rPr>
              <a:t>Consult</a:t>
            </a:r>
            <a:r>
              <a:rPr lang="en-US" sz="2300" b="1" spc="-45">
                <a:latin typeface="Helvetica" panose="020B0604020202020204" pitchFamily="34" charset="0"/>
                <a:ea typeface="+mn-lt"/>
                <a:cs typeface="Helvetica" panose="020B0604020202020204" pitchFamily="34" charset="0"/>
              </a:rPr>
              <a:t> </a:t>
            </a:r>
            <a:r>
              <a:rPr lang="en-US" sz="2300" spc="-45">
                <a:solidFill>
                  <a:srgbClr val="002060"/>
                </a:solidFill>
                <a:latin typeface="Helvetica" panose="020B0604020202020204" pitchFamily="34" charset="0"/>
                <a:cs typeface="Helvetica" panose="020B0604020202020204" pitchFamily="34" charset="0"/>
              </a:rPr>
              <a:t>the Graduate Office</a:t>
            </a:r>
            <a:endParaRPr lang="en-CA"/>
          </a:p>
        </p:txBody>
      </p:sp>
      <p:sp>
        <p:nvSpPr>
          <p:cNvPr id="9" name="Text Placeholder 8"/>
          <p:cNvSpPr>
            <a:spLocks noGrp="1"/>
          </p:cNvSpPr>
          <p:nvPr>
            <p:ph type="body" idx="10"/>
          </p:nvPr>
        </p:nvSpPr>
        <p:spPr>
          <a:xfrm>
            <a:off x="610307" y="2399520"/>
            <a:ext cx="10958300" cy="957472"/>
          </a:xfrm>
        </p:spPr>
        <p:txBody>
          <a:bodyPr>
            <a:normAutofit/>
          </a:bodyPr>
          <a:lstStyle/>
          <a:p>
            <a:r>
              <a:rPr lang="en-US" sz="3300"/>
              <a:t>Program Requirements: Coursework + Project Option</a:t>
            </a:r>
            <a:endParaRPr lang="en-CA" sz="3300"/>
          </a:p>
        </p:txBody>
      </p:sp>
    </p:spTree>
    <p:extLst>
      <p:ext uri="{BB962C8B-B14F-4D97-AF65-F5344CB8AC3E}">
        <p14:creationId xmlns:p14="http://schemas.microsoft.com/office/powerpoint/2010/main" val="2771609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0"/>
          </p:nvPr>
        </p:nvSpPr>
        <p:spPr>
          <a:xfrm>
            <a:off x="610307" y="2399520"/>
            <a:ext cx="9806173" cy="957472"/>
          </a:xfrm>
        </p:spPr>
        <p:txBody>
          <a:bodyPr/>
          <a:lstStyle/>
          <a:p>
            <a:r>
              <a:rPr lang="en-US"/>
              <a:t>Certificates</a:t>
            </a:r>
            <a:endParaRPr lang="en-CA"/>
          </a:p>
        </p:txBody>
      </p:sp>
      <p:sp>
        <p:nvSpPr>
          <p:cNvPr id="6" name="Text Placeholder 7"/>
          <p:cNvSpPr txBox="1">
            <a:spLocks/>
          </p:cNvSpPr>
          <p:nvPr/>
        </p:nvSpPr>
        <p:spPr>
          <a:xfrm>
            <a:off x="611225" y="3501008"/>
            <a:ext cx="5628792" cy="2736304"/>
          </a:xfrm>
          <a:prstGeom prst="rect">
            <a:avLst/>
          </a:prstGeom>
          <a:ln w="47625" cap="rnd">
            <a:noFill/>
          </a:ln>
          <a:effectLst>
            <a:softEdge rad="63500"/>
          </a:effectLst>
        </p:spPr>
        <p:txBody>
          <a:bodyPr vert="horz" lIns="91440" tIns="45720" rIns="91440" bIns="45720" rtlCol="0" anchor="t">
            <a:normAutofit/>
          </a:bodyPr>
          <a:lstStyle>
            <a:lvl1pPr marL="0" indent="0" algn="l" defTabSz="457200" rtl="0" eaLnBrk="1" latinLnBrk="0" hangingPunct="1">
              <a:spcBef>
                <a:spcPct val="20000"/>
              </a:spcBef>
              <a:buClr>
                <a:srgbClr val="007FA3"/>
              </a:buClr>
              <a:buSzPct val="80000"/>
              <a:buFont typeface="Arial"/>
              <a:buNone/>
              <a:defRPr sz="2000" kern="1200">
                <a:solidFill>
                  <a:schemeClr val="bg1">
                    <a:lumMod val="65000"/>
                  </a:schemeClr>
                </a:solidFill>
                <a:latin typeface="Helvetica"/>
                <a:ea typeface="+mn-ea"/>
                <a:cs typeface="Helvetica"/>
              </a:defRPr>
            </a:lvl1pPr>
            <a:lvl2pPr marL="457200" indent="0" algn="l" defTabSz="457200" rtl="0" eaLnBrk="1" latinLnBrk="0" hangingPunct="1">
              <a:spcBef>
                <a:spcPct val="20000"/>
              </a:spcBef>
              <a:buClr>
                <a:srgbClr val="007FA3"/>
              </a:buClr>
              <a:buSzPct val="80000"/>
              <a:buFont typeface="Arial"/>
              <a:buNone/>
              <a:defRPr sz="180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Clr>
                <a:srgbClr val="007FA3"/>
              </a:buClr>
              <a:buSzPct val="80000"/>
              <a:buFont typeface="Arial"/>
              <a:buNone/>
              <a:defRPr sz="160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Clr>
                <a:srgbClr val="007FA3"/>
              </a:buClr>
              <a:buSzPct val="80000"/>
              <a:buFont typeface="Arial"/>
              <a:buNone/>
              <a:defRPr sz="140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Clr>
                <a:srgbClr val="007FA3"/>
              </a:buClr>
              <a:buSzPct val="80000"/>
              <a:buFont typeface="Arial"/>
              <a:buNone/>
              <a:defRPr sz="140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285750" indent="-285750">
              <a:buFont typeface="Arial" panose="020B0604020202020204" pitchFamily="34" charset="0"/>
              <a:buChar char="•"/>
              <a:defRPr/>
            </a:pPr>
            <a:r>
              <a:rPr lang="en-US" sz="1800" b="1" spc="-45">
                <a:solidFill>
                  <a:srgbClr val="002060"/>
                </a:solidFill>
                <a:latin typeface="Helvetica" panose="020B0604020202020204" pitchFamily="34" charset="0"/>
                <a:ea typeface="+mn-lt"/>
                <a:cs typeface="Helvetica" panose="020B0604020202020204" pitchFamily="34" charset="0"/>
              </a:rPr>
              <a:t>Financial Engineering</a:t>
            </a:r>
          </a:p>
          <a:p>
            <a:pPr marL="628650" lvl="1" indent="-285750">
              <a:buFont typeface="Arial" panose="020B0604020202020204" pitchFamily="34" charset="0"/>
              <a:buChar char="•"/>
              <a:defRPr/>
            </a:pPr>
            <a:r>
              <a:rPr lang="en-US" spc="-45">
                <a:solidFill>
                  <a:srgbClr val="002060"/>
                </a:solidFill>
                <a:latin typeface="Helvetica" panose="020B0604020202020204" pitchFamily="34" charset="0"/>
                <a:ea typeface="+mn-lt"/>
                <a:cs typeface="Helvetica" panose="020B0604020202020204" pitchFamily="34" charset="0"/>
              </a:rPr>
              <a:t>Prof. Roy Kwon, </a:t>
            </a:r>
            <a:r>
              <a:rPr lang="en-US" spc="-45">
                <a:solidFill>
                  <a:srgbClr val="002060"/>
                </a:solidFill>
                <a:latin typeface="Helvetica" panose="020B0604020202020204" pitchFamily="34" charset="0"/>
                <a:ea typeface="+mn-lt"/>
                <a:cs typeface="Helvetica" panose="020B0604020202020204" pitchFamily="34" charset="0"/>
                <a:hlinkClick r:id="rId3">
                  <a:extLst>
                    <a:ext uri="{A12FA001-AC4F-418D-AE19-62706E023703}">
                      <ahyp:hlinkClr xmlns:ahyp="http://schemas.microsoft.com/office/drawing/2018/hyperlinkcolor" xmlns="" val="tx"/>
                    </a:ext>
                  </a:extLst>
                </a:hlinkClick>
              </a:rPr>
              <a:t>kwon@mie.utoronto.ca</a:t>
            </a:r>
            <a:endParaRPr lang="en-US" spc="-45">
              <a:solidFill>
                <a:srgbClr val="002060"/>
              </a:solidFill>
              <a:latin typeface="Helvetica" panose="020B0604020202020204" pitchFamily="34" charset="0"/>
              <a:ea typeface="+mn-lt"/>
              <a:cs typeface="Helvetica" panose="020B0604020202020204" pitchFamily="34" charset="0"/>
            </a:endParaRPr>
          </a:p>
          <a:p>
            <a:pPr marL="628650" lvl="1" indent="-285750">
              <a:buFont typeface="Arial" panose="020B0604020202020204" pitchFamily="34" charset="0"/>
              <a:buChar char="•"/>
              <a:defRPr/>
            </a:pPr>
            <a:r>
              <a:rPr lang="en-US" spc="-45">
                <a:solidFill>
                  <a:srgbClr val="002060"/>
                </a:solidFill>
                <a:latin typeface="Helvetica" panose="020B0604020202020204" pitchFamily="34" charset="0"/>
                <a:ea typeface="+mn-lt"/>
                <a:cs typeface="Helvetica" panose="020B0604020202020204" pitchFamily="34" charset="0"/>
              </a:rPr>
              <a:t>Prof. Chi-</a:t>
            </a:r>
            <a:r>
              <a:rPr lang="en-US" spc="-45" err="1">
                <a:solidFill>
                  <a:srgbClr val="002060"/>
                </a:solidFill>
                <a:latin typeface="Helvetica" panose="020B0604020202020204" pitchFamily="34" charset="0"/>
                <a:ea typeface="+mn-lt"/>
                <a:cs typeface="Helvetica" panose="020B0604020202020204" pitchFamily="34" charset="0"/>
              </a:rPr>
              <a:t>Guhn</a:t>
            </a:r>
            <a:r>
              <a:rPr lang="en-US" spc="-45">
                <a:solidFill>
                  <a:srgbClr val="002060"/>
                </a:solidFill>
                <a:latin typeface="Helvetica" panose="020B0604020202020204" pitchFamily="34" charset="0"/>
                <a:ea typeface="+mn-lt"/>
                <a:cs typeface="Helvetica" panose="020B0604020202020204" pitchFamily="34" charset="0"/>
              </a:rPr>
              <a:t> Lee, </a:t>
            </a:r>
            <a:r>
              <a:rPr lang="en-US" spc="-45">
                <a:solidFill>
                  <a:srgbClr val="002060"/>
                </a:solidFill>
                <a:latin typeface="Helvetica" panose="020B0604020202020204" pitchFamily="34" charset="0"/>
                <a:ea typeface="+mn-lt"/>
                <a:cs typeface="Helvetica" panose="020B0604020202020204" pitchFamily="34" charset="0"/>
                <a:hlinkClick r:id="rId4">
                  <a:extLst>
                    <a:ext uri="{A12FA001-AC4F-418D-AE19-62706E023703}">
                      <ahyp:hlinkClr xmlns:ahyp="http://schemas.microsoft.com/office/drawing/2018/hyperlinkcolor" xmlns="" val="tx"/>
                    </a:ext>
                  </a:extLst>
                </a:hlinkClick>
              </a:rPr>
              <a:t>cglee@mie.utoronto.ca</a:t>
            </a:r>
            <a:endParaRPr lang="en-US" spc="-45">
              <a:solidFill>
                <a:srgbClr val="002060"/>
              </a:solidFill>
              <a:latin typeface="Helvetica" panose="020B0604020202020204" pitchFamily="34" charset="0"/>
              <a:ea typeface="+mn-lt"/>
              <a:cs typeface="Helvetica" panose="020B0604020202020204" pitchFamily="34" charset="0"/>
            </a:endParaRPr>
          </a:p>
          <a:p>
            <a:pPr marL="285750" indent="-285750">
              <a:buFont typeface="Arial" panose="020B0604020202020204" pitchFamily="34" charset="0"/>
              <a:buChar char="•"/>
              <a:defRPr/>
            </a:pPr>
            <a:endParaRPr lang="en-US" sz="1800" spc="-45">
              <a:solidFill>
                <a:srgbClr val="002060"/>
              </a:solidFill>
              <a:latin typeface="Helvetica" panose="020B0604020202020204" pitchFamily="34" charset="0"/>
              <a:ea typeface="+mn-lt"/>
              <a:cs typeface="Helvetica" panose="020B0604020202020204" pitchFamily="34" charset="0"/>
            </a:endParaRPr>
          </a:p>
          <a:p>
            <a:pPr marL="285750" indent="-285750">
              <a:buFont typeface="Arial" panose="020B0604020202020204" pitchFamily="34" charset="0"/>
              <a:buChar char="•"/>
              <a:defRPr/>
            </a:pPr>
            <a:r>
              <a:rPr lang="en-US" sz="1800" b="1" spc="-45">
                <a:solidFill>
                  <a:srgbClr val="002060"/>
                </a:solidFill>
                <a:latin typeface="Helvetica" panose="020B0604020202020204" pitchFamily="34" charset="0"/>
                <a:ea typeface="+mn-lt"/>
                <a:cs typeface="Helvetica" panose="020B0604020202020204" pitchFamily="34" charset="0"/>
              </a:rPr>
              <a:t>Healthcare Engineering</a:t>
            </a:r>
          </a:p>
          <a:p>
            <a:pPr marL="628650" lvl="1" indent="-285750">
              <a:buSzTx/>
              <a:buFont typeface="Arial" panose="020B0604020202020204" pitchFamily="34" charset="0"/>
              <a:buChar char="•"/>
              <a:defRPr/>
            </a:pPr>
            <a:r>
              <a:rPr lang="en-US" spc="-45">
                <a:solidFill>
                  <a:srgbClr val="002060"/>
                </a:solidFill>
                <a:latin typeface="Helvetica" panose="020B0604020202020204" pitchFamily="34" charset="0"/>
                <a:ea typeface="+mn-lt"/>
                <a:cs typeface="Helvetica" panose="020B0604020202020204" pitchFamily="34" charset="0"/>
              </a:rPr>
              <a:t>Prof. Michael Carter, </a:t>
            </a:r>
            <a:r>
              <a:rPr lang="en-US" spc="-45">
                <a:solidFill>
                  <a:srgbClr val="002060"/>
                </a:solidFill>
                <a:latin typeface="Helvetica" panose="020B0604020202020204" pitchFamily="34" charset="0"/>
                <a:ea typeface="+mn-lt"/>
                <a:cs typeface="Helvetica" panose="020B0604020202020204" pitchFamily="34" charset="0"/>
                <a:hlinkClick r:id="rId5">
                  <a:extLst>
                    <a:ext uri="{A12FA001-AC4F-418D-AE19-62706E023703}">
                      <ahyp:hlinkClr xmlns:ahyp="http://schemas.microsoft.com/office/drawing/2018/hyperlinkcolor" xmlns="" val="tx"/>
                    </a:ext>
                  </a:extLst>
                </a:hlinkClick>
              </a:rPr>
              <a:t>carter@mie.utoronto.ca</a:t>
            </a:r>
            <a:endParaRPr lang="en-US" spc="-45">
              <a:solidFill>
                <a:srgbClr val="002060"/>
              </a:solidFill>
              <a:latin typeface="Helvetica" panose="020B0604020202020204" pitchFamily="34" charset="0"/>
              <a:ea typeface="+mn-lt"/>
              <a:cs typeface="Helvetica" panose="020B0604020202020204" pitchFamily="34" charset="0"/>
            </a:endParaRPr>
          </a:p>
        </p:txBody>
      </p:sp>
      <p:sp>
        <p:nvSpPr>
          <p:cNvPr id="5" name="Text Placeholder 7"/>
          <p:cNvSpPr txBox="1">
            <a:spLocks/>
          </p:cNvSpPr>
          <p:nvPr/>
        </p:nvSpPr>
        <p:spPr>
          <a:xfrm>
            <a:off x="6240017" y="3501008"/>
            <a:ext cx="5628792" cy="2736304"/>
          </a:xfrm>
          <a:prstGeom prst="rect">
            <a:avLst/>
          </a:prstGeom>
          <a:ln w="47625" cap="rnd">
            <a:noFill/>
          </a:ln>
          <a:effectLst>
            <a:softEdge rad="63500"/>
          </a:effectLst>
        </p:spPr>
        <p:txBody>
          <a:bodyPr vert="horz" lIns="91440" tIns="45720" rIns="91440" bIns="45720" rtlCol="0" anchor="t">
            <a:normAutofit/>
          </a:bodyPr>
          <a:lstStyle>
            <a:lvl1pPr marL="0" indent="0" algn="l" defTabSz="457200" rtl="0" eaLnBrk="1" latinLnBrk="0" hangingPunct="1">
              <a:spcBef>
                <a:spcPct val="20000"/>
              </a:spcBef>
              <a:buClr>
                <a:srgbClr val="007FA3"/>
              </a:buClr>
              <a:buSzPct val="80000"/>
              <a:buFont typeface="Arial"/>
              <a:buNone/>
              <a:defRPr sz="2000" kern="1200">
                <a:solidFill>
                  <a:schemeClr val="bg1">
                    <a:lumMod val="65000"/>
                  </a:schemeClr>
                </a:solidFill>
                <a:latin typeface="Helvetica"/>
                <a:ea typeface="+mn-ea"/>
                <a:cs typeface="Helvetica"/>
              </a:defRPr>
            </a:lvl1pPr>
            <a:lvl2pPr marL="457200" indent="0" algn="l" defTabSz="457200" rtl="0" eaLnBrk="1" latinLnBrk="0" hangingPunct="1">
              <a:spcBef>
                <a:spcPct val="20000"/>
              </a:spcBef>
              <a:buClr>
                <a:srgbClr val="007FA3"/>
              </a:buClr>
              <a:buSzPct val="80000"/>
              <a:buFont typeface="Arial"/>
              <a:buNone/>
              <a:defRPr sz="180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Clr>
                <a:srgbClr val="007FA3"/>
              </a:buClr>
              <a:buSzPct val="80000"/>
              <a:buFont typeface="Arial"/>
              <a:buNone/>
              <a:defRPr sz="160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Clr>
                <a:srgbClr val="007FA3"/>
              </a:buClr>
              <a:buSzPct val="80000"/>
              <a:buFont typeface="Arial"/>
              <a:buNone/>
              <a:defRPr sz="140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Clr>
                <a:srgbClr val="007FA3"/>
              </a:buClr>
              <a:buSzPct val="80000"/>
              <a:buFont typeface="Arial"/>
              <a:buNone/>
              <a:defRPr sz="140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285750" indent="-285750">
              <a:buFont typeface="Arial" panose="020B0604020202020204" pitchFamily="34" charset="0"/>
              <a:buChar char="•"/>
              <a:defRPr/>
            </a:pPr>
            <a:r>
              <a:rPr lang="en-US" sz="1800" b="1" spc="-45">
                <a:solidFill>
                  <a:srgbClr val="002060"/>
                </a:solidFill>
                <a:latin typeface="Helvetica" panose="020B0604020202020204" pitchFamily="34" charset="0"/>
                <a:ea typeface="+mn-lt"/>
                <a:cs typeface="Helvetica" panose="020B0604020202020204" pitchFamily="34" charset="0"/>
              </a:rPr>
              <a:t>Information Engineering</a:t>
            </a:r>
          </a:p>
          <a:p>
            <a:pPr marL="628650" lvl="1" indent="-285750">
              <a:buSzTx/>
              <a:buFont typeface="Arial" panose="020B0604020202020204" pitchFamily="34" charset="0"/>
              <a:buChar char="•"/>
              <a:defRPr/>
            </a:pPr>
            <a:r>
              <a:rPr lang="en-US" spc="-45">
                <a:solidFill>
                  <a:srgbClr val="002060"/>
                </a:solidFill>
                <a:latin typeface="Helvetica" panose="020B0604020202020204" pitchFamily="34" charset="0"/>
                <a:ea typeface="+mn-lt"/>
                <a:cs typeface="Helvetica" panose="020B0604020202020204" pitchFamily="34" charset="0"/>
              </a:rPr>
              <a:t>Prof. Mark Fox, </a:t>
            </a:r>
            <a:r>
              <a:rPr lang="en-US" spc="-45">
                <a:solidFill>
                  <a:srgbClr val="002060"/>
                </a:solidFill>
                <a:latin typeface="Helvetica" panose="020B0604020202020204" pitchFamily="34" charset="0"/>
                <a:ea typeface="+mn-lt"/>
                <a:cs typeface="Helvetica" panose="020B0604020202020204" pitchFamily="34" charset="0"/>
                <a:hlinkClick r:id="rId6">
                  <a:extLst>
                    <a:ext uri="{A12FA001-AC4F-418D-AE19-62706E023703}">
                      <ahyp:hlinkClr xmlns:ahyp="http://schemas.microsoft.com/office/drawing/2018/hyperlinkcolor" xmlns="" val="tx"/>
                    </a:ext>
                  </a:extLst>
                </a:hlinkClick>
              </a:rPr>
              <a:t>msf@mie.utoronto.ca</a:t>
            </a:r>
            <a:endParaRPr lang="en-US" spc="-45">
              <a:solidFill>
                <a:srgbClr val="002060"/>
              </a:solidFill>
              <a:latin typeface="Helvetica" panose="020B0604020202020204" pitchFamily="34" charset="0"/>
              <a:ea typeface="+mn-lt"/>
              <a:cs typeface="Helvetica" panose="020B0604020202020204" pitchFamily="34" charset="0"/>
            </a:endParaRPr>
          </a:p>
          <a:p>
            <a:pPr marL="285750" indent="-285750">
              <a:buFont typeface="Arial" panose="020B0604020202020204" pitchFamily="34" charset="0"/>
              <a:buChar char="•"/>
              <a:defRPr/>
            </a:pPr>
            <a:endParaRPr lang="en-US" sz="1800" spc="-45">
              <a:solidFill>
                <a:srgbClr val="002060"/>
              </a:solidFill>
              <a:latin typeface="Helvetica" panose="020B0604020202020204" pitchFamily="34" charset="0"/>
              <a:ea typeface="+mn-lt"/>
              <a:cs typeface="Helvetica" panose="020B0604020202020204" pitchFamily="34" charset="0"/>
            </a:endParaRPr>
          </a:p>
          <a:p>
            <a:pPr marL="285750" indent="-285750">
              <a:buFont typeface="Arial" panose="020B0604020202020204" pitchFamily="34" charset="0"/>
              <a:buChar char="•"/>
              <a:defRPr/>
            </a:pPr>
            <a:r>
              <a:rPr lang="en-US" sz="1800" b="1" spc="-45">
                <a:solidFill>
                  <a:srgbClr val="002060"/>
                </a:solidFill>
                <a:latin typeface="Helvetica" panose="020B0604020202020204" pitchFamily="34" charset="0"/>
                <a:ea typeface="+mn-lt"/>
                <a:cs typeface="Helvetica" panose="020B0604020202020204" pitchFamily="34" charset="0"/>
              </a:rPr>
              <a:t>Computational Mechanics in Design</a:t>
            </a:r>
          </a:p>
          <a:p>
            <a:pPr marL="628650" lvl="1" indent="-285750">
              <a:buSzTx/>
              <a:buFont typeface="Arial" panose="020B0604020202020204" pitchFamily="34" charset="0"/>
              <a:buChar char="•"/>
              <a:defRPr/>
            </a:pPr>
            <a:r>
              <a:rPr lang="en-US" spc="-45">
                <a:solidFill>
                  <a:srgbClr val="002060"/>
                </a:solidFill>
                <a:latin typeface="Helvetica" panose="020B0604020202020204" pitchFamily="34" charset="0"/>
                <a:cs typeface="Helvetica" panose="020B0604020202020204" pitchFamily="34" charset="0"/>
              </a:rPr>
              <a:t>Prof. Shaker </a:t>
            </a:r>
            <a:r>
              <a:rPr lang="en-US" spc="-45" err="1">
                <a:solidFill>
                  <a:srgbClr val="002060"/>
                </a:solidFill>
                <a:latin typeface="Helvetica" panose="020B0604020202020204" pitchFamily="34" charset="0"/>
                <a:cs typeface="Helvetica" panose="020B0604020202020204" pitchFamily="34" charset="0"/>
              </a:rPr>
              <a:t>Meguid</a:t>
            </a:r>
            <a:r>
              <a:rPr lang="en-US" spc="-45">
                <a:solidFill>
                  <a:srgbClr val="002060"/>
                </a:solidFill>
                <a:latin typeface="Helvetica" panose="020B0604020202020204" pitchFamily="34" charset="0"/>
                <a:cs typeface="Helvetica" panose="020B0604020202020204" pitchFamily="34" charset="0"/>
              </a:rPr>
              <a:t>, </a:t>
            </a:r>
            <a:r>
              <a:rPr lang="en-US" spc="-45">
                <a:solidFill>
                  <a:srgbClr val="002060"/>
                </a:solidFill>
                <a:latin typeface="Helvetica" panose="020B0604020202020204" pitchFamily="34" charset="0"/>
                <a:cs typeface="Helvetica" panose="020B0604020202020204" pitchFamily="34" charset="0"/>
                <a:hlinkClick r:id="rId7">
                  <a:extLst>
                    <a:ext uri="{A12FA001-AC4F-418D-AE19-62706E023703}">
                      <ahyp:hlinkClr xmlns:ahyp="http://schemas.microsoft.com/office/drawing/2018/hyperlinkcolor" xmlns="" val="tx"/>
                    </a:ext>
                  </a:extLst>
                </a:hlinkClick>
              </a:rPr>
              <a:t>meguid@mie.utoronto.ca</a:t>
            </a:r>
            <a:endParaRPr lang="en-US" spc="-45">
              <a:solidFill>
                <a:srgbClr val="002060"/>
              </a:solidFill>
              <a:latin typeface="Helvetica" panose="020B0604020202020204" pitchFamily="34" charset="0"/>
              <a:ea typeface="+mn-lt"/>
              <a:cs typeface="Helvetica" panose="020B0604020202020204" pitchFamily="34" charset="0"/>
            </a:endParaRPr>
          </a:p>
        </p:txBody>
      </p:sp>
    </p:spTree>
    <p:extLst>
      <p:ext uri="{BB962C8B-B14F-4D97-AF65-F5344CB8AC3E}">
        <p14:creationId xmlns:p14="http://schemas.microsoft.com/office/powerpoint/2010/main" val="3826355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0"/>
          </p:nvPr>
        </p:nvSpPr>
        <p:spPr>
          <a:xfrm>
            <a:off x="633447" y="2132856"/>
            <a:ext cx="9806173" cy="957472"/>
          </a:xfrm>
        </p:spPr>
        <p:txBody>
          <a:bodyPr/>
          <a:lstStyle/>
          <a:p>
            <a:r>
              <a:rPr lang="en-US"/>
              <a:t>Faculty-Wide Emphases</a:t>
            </a:r>
            <a:endParaRPr lang="en-CA"/>
          </a:p>
        </p:txBody>
      </p:sp>
      <p:sp>
        <p:nvSpPr>
          <p:cNvPr id="6" name="Text Placeholder 7"/>
          <p:cNvSpPr txBox="1">
            <a:spLocks/>
          </p:cNvSpPr>
          <p:nvPr/>
        </p:nvSpPr>
        <p:spPr>
          <a:xfrm>
            <a:off x="629291" y="2852936"/>
            <a:ext cx="10885375" cy="782969"/>
          </a:xfrm>
          <a:prstGeom prst="rect">
            <a:avLst/>
          </a:prstGeom>
          <a:ln w="47625" cap="rnd">
            <a:noFill/>
          </a:ln>
          <a:effectLst>
            <a:softEdge rad="63500"/>
          </a:effectLst>
        </p:spPr>
        <p:txBody>
          <a:bodyPr vert="horz" lIns="91440" tIns="45720" rIns="91440" bIns="45720" rtlCol="0" anchor="t">
            <a:normAutofit/>
          </a:bodyPr>
          <a:lstStyle>
            <a:lvl1pPr marL="0" indent="0" algn="l" defTabSz="457200" rtl="0" eaLnBrk="1" latinLnBrk="0" hangingPunct="1">
              <a:spcBef>
                <a:spcPct val="20000"/>
              </a:spcBef>
              <a:buClr>
                <a:srgbClr val="007FA3"/>
              </a:buClr>
              <a:buSzPct val="80000"/>
              <a:buFont typeface="Arial"/>
              <a:buNone/>
              <a:defRPr sz="2000" kern="1200">
                <a:solidFill>
                  <a:schemeClr val="bg1">
                    <a:lumMod val="65000"/>
                  </a:schemeClr>
                </a:solidFill>
                <a:latin typeface="Helvetica"/>
                <a:ea typeface="+mn-ea"/>
                <a:cs typeface="Helvetica"/>
              </a:defRPr>
            </a:lvl1pPr>
            <a:lvl2pPr marL="457200" indent="0" algn="l" defTabSz="457200" rtl="0" eaLnBrk="1" latinLnBrk="0" hangingPunct="1">
              <a:spcBef>
                <a:spcPct val="20000"/>
              </a:spcBef>
              <a:buClr>
                <a:srgbClr val="007FA3"/>
              </a:buClr>
              <a:buSzPct val="80000"/>
              <a:buFont typeface="Arial"/>
              <a:buNone/>
              <a:defRPr sz="180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Clr>
                <a:srgbClr val="007FA3"/>
              </a:buClr>
              <a:buSzPct val="80000"/>
              <a:buFont typeface="Arial"/>
              <a:buNone/>
              <a:defRPr sz="160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Clr>
                <a:srgbClr val="007FA3"/>
              </a:buClr>
              <a:buSzPct val="80000"/>
              <a:buFont typeface="Arial"/>
              <a:buNone/>
              <a:defRPr sz="140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Clr>
                <a:srgbClr val="007FA3"/>
              </a:buClr>
              <a:buSzPct val="80000"/>
              <a:buFont typeface="Arial"/>
              <a:buNone/>
              <a:defRPr sz="140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a:solidFill>
                  <a:srgbClr val="25355A"/>
                </a:solidFill>
              </a:rPr>
              <a:t>You can customize your program with a technical emphasis which </a:t>
            </a:r>
            <a:r>
              <a:rPr lang="en-US" b="1">
                <a:solidFill>
                  <a:srgbClr val="25355A"/>
                </a:solidFill>
              </a:rPr>
              <a:t>will appear on your transcript</a:t>
            </a:r>
            <a:r>
              <a:rPr lang="en-US">
                <a:solidFill>
                  <a:srgbClr val="25355A"/>
                </a:solidFill>
              </a:rPr>
              <a:t> (if all requirements are met). Options include:</a:t>
            </a:r>
          </a:p>
          <a:p>
            <a:endParaRPr lang="en-CA">
              <a:solidFill>
                <a:srgbClr val="25355A"/>
              </a:solidFill>
            </a:endParaRPr>
          </a:p>
        </p:txBody>
      </p:sp>
      <p:sp>
        <p:nvSpPr>
          <p:cNvPr id="10" name="Text Placeholder 7"/>
          <p:cNvSpPr txBox="1">
            <a:spLocks/>
          </p:cNvSpPr>
          <p:nvPr/>
        </p:nvSpPr>
        <p:spPr>
          <a:xfrm>
            <a:off x="633447" y="3776541"/>
            <a:ext cx="5318537" cy="3067037"/>
          </a:xfrm>
          <a:prstGeom prst="rect">
            <a:avLst/>
          </a:prstGeom>
          <a:ln w="47625" cap="rnd">
            <a:noFill/>
          </a:ln>
          <a:effectLst>
            <a:softEdge rad="63500"/>
          </a:effectLst>
        </p:spPr>
        <p:txBody>
          <a:bodyPr vert="horz" lIns="91440" tIns="45720" rIns="91440" bIns="45720" numCol="1" rtlCol="0" anchor="t">
            <a:normAutofit/>
          </a:bodyPr>
          <a:lstStyle>
            <a:lvl1pPr marL="0" indent="0" algn="l" defTabSz="457200" rtl="0" eaLnBrk="1" latinLnBrk="0" hangingPunct="1">
              <a:spcBef>
                <a:spcPct val="20000"/>
              </a:spcBef>
              <a:buClr>
                <a:srgbClr val="007FA3"/>
              </a:buClr>
              <a:buSzPct val="80000"/>
              <a:buFont typeface="Arial"/>
              <a:buNone/>
              <a:defRPr sz="2000" kern="1200">
                <a:solidFill>
                  <a:schemeClr val="bg1">
                    <a:lumMod val="65000"/>
                  </a:schemeClr>
                </a:solidFill>
                <a:latin typeface="Helvetica"/>
                <a:ea typeface="+mn-ea"/>
                <a:cs typeface="Helvetica"/>
              </a:defRPr>
            </a:lvl1pPr>
            <a:lvl2pPr marL="457200" indent="0" algn="l" defTabSz="457200" rtl="0" eaLnBrk="1" latinLnBrk="0" hangingPunct="1">
              <a:spcBef>
                <a:spcPct val="20000"/>
              </a:spcBef>
              <a:buClr>
                <a:srgbClr val="007FA3"/>
              </a:buClr>
              <a:buSzPct val="80000"/>
              <a:buFont typeface="Arial"/>
              <a:buNone/>
              <a:defRPr sz="180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Clr>
                <a:srgbClr val="007FA3"/>
              </a:buClr>
              <a:buSzPct val="80000"/>
              <a:buFont typeface="Arial"/>
              <a:buNone/>
              <a:defRPr sz="160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Clr>
                <a:srgbClr val="007FA3"/>
              </a:buClr>
              <a:buSzPct val="80000"/>
              <a:buFont typeface="Arial"/>
              <a:buNone/>
              <a:defRPr sz="140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Clr>
                <a:srgbClr val="007FA3"/>
              </a:buClr>
              <a:buSzPct val="80000"/>
              <a:buFont typeface="Arial"/>
              <a:buNone/>
              <a:defRPr sz="140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US">
                <a:solidFill>
                  <a:srgbClr val="25355A"/>
                </a:solidFill>
              </a:rPr>
              <a:t>Advanced Manufacturing</a:t>
            </a:r>
          </a:p>
          <a:p>
            <a:pPr marL="342900" indent="-342900">
              <a:buFont typeface="Arial" panose="020B0604020202020204" pitchFamily="34" charset="0"/>
              <a:buChar char="•"/>
            </a:pPr>
            <a:r>
              <a:rPr lang="en-US">
                <a:solidFill>
                  <a:srgbClr val="25355A"/>
                </a:solidFill>
              </a:rPr>
              <a:t>Advanced Soft Materials</a:t>
            </a:r>
          </a:p>
          <a:p>
            <a:pPr marL="342900" indent="-342900">
              <a:buFont typeface="Arial" panose="020B0604020202020204" pitchFamily="34" charset="0"/>
              <a:buChar char="•"/>
            </a:pPr>
            <a:r>
              <a:rPr lang="en-US">
                <a:solidFill>
                  <a:srgbClr val="25355A"/>
                </a:solidFill>
              </a:rPr>
              <a:t>Advanced Water Technologies</a:t>
            </a:r>
          </a:p>
          <a:p>
            <a:pPr marL="342900" indent="-342900">
              <a:buFont typeface="Arial" panose="020B0604020202020204" pitchFamily="34" charset="0"/>
              <a:buChar char="•"/>
            </a:pPr>
            <a:r>
              <a:rPr lang="en-US">
                <a:solidFill>
                  <a:srgbClr val="25355A"/>
                </a:solidFill>
              </a:rPr>
              <a:t>Analytics</a:t>
            </a:r>
          </a:p>
          <a:p>
            <a:pPr marL="342900" indent="-342900">
              <a:buFont typeface="Arial" panose="020B0604020202020204" pitchFamily="34" charset="0"/>
              <a:buChar char="•"/>
            </a:pPr>
            <a:r>
              <a:rPr lang="en-US" err="1">
                <a:solidFill>
                  <a:srgbClr val="25355A"/>
                </a:solidFill>
              </a:rPr>
              <a:t>Biomanufacturing</a:t>
            </a:r>
            <a:endParaRPr lang="en-US">
              <a:solidFill>
                <a:srgbClr val="25355A"/>
              </a:solidFill>
            </a:endParaRPr>
          </a:p>
          <a:p>
            <a:pPr marL="342900" indent="-342900">
              <a:buFont typeface="Arial" panose="020B0604020202020204" pitchFamily="34" charset="0"/>
              <a:buChar char="•"/>
            </a:pPr>
            <a:r>
              <a:rPr lang="en-US">
                <a:solidFill>
                  <a:srgbClr val="25355A"/>
                </a:solidFill>
              </a:rPr>
              <a:t>Engineering &amp; Globalization</a:t>
            </a:r>
          </a:p>
        </p:txBody>
      </p:sp>
      <p:sp>
        <p:nvSpPr>
          <p:cNvPr id="11" name="Text Placeholder 7"/>
          <p:cNvSpPr txBox="1">
            <a:spLocks/>
          </p:cNvSpPr>
          <p:nvPr/>
        </p:nvSpPr>
        <p:spPr>
          <a:xfrm>
            <a:off x="6200285" y="3776540"/>
            <a:ext cx="5318537" cy="3067037"/>
          </a:xfrm>
          <a:prstGeom prst="rect">
            <a:avLst/>
          </a:prstGeom>
          <a:ln w="47625" cap="rnd">
            <a:noFill/>
          </a:ln>
          <a:effectLst>
            <a:softEdge rad="63500"/>
          </a:effectLst>
        </p:spPr>
        <p:txBody>
          <a:bodyPr vert="horz" lIns="91440" tIns="45720" rIns="91440" bIns="45720" numCol="1" rtlCol="0" anchor="t">
            <a:normAutofit/>
          </a:bodyPr>
          <a:lstStyle>
            <a:lvl1pPr marL="0" indent="0" algn="l" defTabSz="457200" rtl="0" eaLnBrk="1" latinLnBrk="0" hangingPunct="1">
              <a:spcBef>
                <a:spcPct val="20000"/>
              </a:spcBef>
              <a:buClr>
                <a:srgbClr val="007FA3"/>
              </a:buClr>
              <a:buSzPct val="80000"/>
              <a:buFont typeface="Arial"/>
              <a:buNone/>
              <a:defRPr sz="2000" kern="1200">
                <a:solidFill>
                  <a:schemeClr val="bg1">
                    <a:lumMod val="65000"/>
                  </a:schemeClr>
                </a:solidFill>
                <a:latin typeface="Helvetica"/>
                <a:ea typeface="+mn-ea"/>
                <a:cs typeface="Helvetica"/>
              </a:defRPr>
            </a:lvl1pPr>
            <a:lvl2pPr marL="457200" indent="0" algn="l" defTabSz="457200" rtl="0" eaLnBrk="1" latinLnBrk="0" hangingPunct="1">
              <a:spcBef>
                <a:spcPct val="20000"/>
              </a:spcBef>
              <a:buClr>
                <a:srgbClr val="007FA3"/>
              </a:buClr>
              <a:buSzPct val="80000"/>
              <a:buFont typeface="Arial"/>
              <a:buNone/>
              <a:defRPr sz="180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Clr>
                <a:srgbClr val="007FA3"/>
              </a:buClr>
              <a:buSzPct val="80000"/>
              <a:buFont typeface="Arial"/>
              <a:buNone/>
              <a:defRPr sz="160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Clr>
                <a:srgbClr val="007FA3"/>
              </a:buClr>
              <a:buSzPct val="80000"/>
              <a:buFont typeface="Arial"/>
              <a:buNone/>
              <a:defRPr sz="140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Clr>
                <a:srgbClr val="007FA3"/>
              </a:buClr>
              <a:buSzPct val="80000"/>
              <a:buFont typeface="Arial"/>
              <a:buNone/>
              <a:defRPr sz="140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US">
                <a:solidFill>
                  <a:srgbClr val="25355A"/>
                </a:solidFill>
              </a:rPr>
              <a:t>Entrepreneurship, Leadership, Innovation &amp; Technology in Engineering (ELITE)</a:t>
            </a:r>
          </a:p>
          <a:p>
            <a:pPr marL="342900" indent="-342900">
              <a:buFont typeface="Arial" panose="020B0604020202020204" pitchFamily="34" charset="0"/>
              <a:buChar char="•"/>
            </a:pPr>
            <a:r>
              <a:rPr lang="en-US">
                <a:solidFill>
                  <a:srgbClr val="25355A"/>
                </a:solidFill>
              </a:rPr>
              <a:t>Forensic Engineering</a:t>
            </a:r>
          </a:p>
          <a:p>
            <a:pPr marL="342900" indent="-342900">
              <a:buFont typeface="Arial" panose="020B0604020202020204" pitchFamily="34" charset="0"/>
              <a:buChar char="•"/>
            </a:pPr>
            <a:r>
              <a:rPr lang="en-US">
                <a:solidFill>
                  <a:srgbClr val="25355A"/>
                </a:solidFill>
              </a:rPr>
              <a:t>Identity, Privacy &amp; Security</a:t>
            </a:r>
          </a:p>
          <a:p>
            <a:pPr marL="342900" indent="-342900">
              <a:buFont typeface="Arial" panose="020B0604020202020204" pitchFamily="34" charset="0"/>
              <a:buChar char="•"/>
            </a:pPr>
            <a:r>
              <a:rPr lang="en-US">
                <a:solidFill>
                  <a:srgbClr val="25355A"/>
                </a:solidFill>
              </a:rPr>
              <a:t>Robotics</a:t>
            </a:r>
          </a:p>
          <a:p>
            <a:pPr marL="342900" indent="-342900">
              <a:buFont typeface="Arial" panose="020B0604020202020204" pitchFamily="34" charset="0"/>
              <a:buChar char="•"/>
            </a:pPr>
            <a:r>
              <a:rPr lang="en-US">
                <a:solidFill>
                  <a:srgbClr val="25355A"/>
                </a:solidFill>
              </a:rPr>
              <a:t>Sustainable Aviation</a:t>
            </a:r>
          </a:p>
          <a:p>
            <a:pPr marL="342900" indent="-342900">
              <a:buFont typeface="Arial" panose="020B0604020202020204" pitchFamily="34" charset="0"/>
              <a:buChar char="•"/>
            </a:pPr>
            <a:r>
              <a:rPr lang="en-US">
                <a:solidFill>
                  <a:srgbClr val="25355A"/>
                </a:solidFill>
              </a:rPr>
              <a:t>Sustainable Energy</a:t>
            </a:r>
          </a:p>
          <a:p>
            <a:pPr marL="342900" indent="-342900">
              <a:buFont typeface="Arial" panose="020B0604020202020204" pitchFamily="34" charset="0"/>
              <a:buChar char="•"/>
            </a:pPr>
            <a:r>
              <a:rPr lang="en-US">
                <a:solidFill>
                  <a:srgbClr val="25355A"/>
                </a:solidFill>
              </a:rPr>
              <a:t>Waterpower</a:t>
            </a:r>
          </a:p>
          <a:p>
            <a:endParaRPr lang="en-CA">
              <a:solidFill>
                <a:srgbClr val="25355A"/>
              </a:solidFill>
            </a:endParaRPr>
          </a:p>
        </p:txBody>
      </p:sp>
    </p:spTree>
    <p:extLst>
      <p:ext uri="{BB962C8B-B14F-4D97-AF65-F5344CB8AC3E}">
        <p14:creationId xmlns:p14="http://schemas.microsoft.com/office/powerpoint/2010/main" val="1052772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592867" y="3090328"/>
            <a:ext cx="10958301" cy="3312368"/>
          </a:xfrm>
          <a:ln w="47625" cap="rnd">
            <a:noFill/>
          </a:ln>
          <a:effectLst>
            <a:softEdge rad="63500"/>
          </a:effectLst>
        </p:spPr>
        <p:txBody>
          <a:bodyPr>
            <a:normAutofit/>
          </a:bodyPr>
          <a:lstStyle/>
          <a:p>
            <a:pPr marL="342900" indent="-342900">
              <a:buFont typeface="Arial" panose="020B0604020202020204" pitchFamily="34" charset="0"/>
              <a:buChar char="•"/>
            </a:pPr>
            <a:r>
              <a:rPr lang="en-CA" sz="1800">
                <a:solidFill>
                  <a:srgbClr val="25355A"/>
                </a:solidFill>
              </a:rPr>
              <a:t>Equivalent to 1.5 FCE or 3 courses</a:t>
            </a:r>
          </a:p>
          <a:p>
            <a:pPr marL="342900" indent="-342900">
              <a:buFont typeface="Arial" panose="020B0604020202020204" pitchFamily="34" charset="0"/>
              <a:buChar char="•"/>
            </a:pPr>
            <a:r>
              <a:rPr lang="en-CA" sz="1800">
                <a:solidFill>
                  <a:srgbClr val="25355A"/>
                </a:solidFill>
              </a:rPr>
              <a:t>Type of project depends on your supervisor – research-based vs. applied.</a:t>
            </a:r>
          </a:p>
          <a:p>
            <a:pPr marL="342900" indent="-342900">
              <a:buFont typeface="Arial" panose="020B0604020202020204" pitchFamily="34" charset="0"/>
              <a:buChar char="•"/>
            </a:pPr>
            <a:r>
              <a:rPr lang="en-CA" sz="1800">
                <a:solidFill>
                  <a:srgbClr val="25355A"/>
                </a:solidFill>
              </a:rPr>
              <a:t>Project supervisors are from MIE, however it is possible to take on projects elsewhere in FASE or even outside of Engineering (with permission).</a:t>
            </a:r>
          </a:p>
          <a:p>
            <a:pPr marL="342900" indent="-342900">
              <a:buFont typeface="Arial" panose="020B0604020202020204" pitchFamily="34" charset="0"/>
              <a:buChar char="•"/>
            </a:pPr>
            <a:r>
              <a:rPr lang="en-CA" sz="1800">
                <a:solidFill>
                  <a:srgbClr val="25355A"/>
                </a:solidFill>
              </a:rPr>
              <a:t>Projects can last up to 3 consecutive terms. The most common duration is 2 terms.</a:t>
            </a:r>
          </a:p>
          <a:p>
            <a:pPr marL="342900" indent="-342900">
              <a:buFont typeface="Arial" panose="020B0604020202020204" pitchFamily="34" charset="0"/>
              <a:buChar char="•"/>
            </a:pPr>
            <a:r>
              <a:rPr lang="en-CA" sz="1800">
                <a:solidFill>
                  <a:srgbClr val="25355A"/>
                </a:solidFill>
              </a:rPr>
              <a:t>You may start your project in any term.</a:t>
            </a:r>
          </a:p>
          <a:p>
            <a:pPr marL="342900" indent="-342900">
              <a:buFont typeface="Arial" panose="020B0604020202020204" pitchFamily="34" charset="0"/>
              <a:buChar char="•"/>
            </a:pPr>
            <a:r>
              <a:rPr lang="en-CA" sz="1800">
                <a:solidFill>
                  <a:srgbClr val="25355A"/>
                </a:solidFill>
              </a:rPr>
              <a:t>Connect with the Graduate Office to add a project.</a:t>
            </a:r>
          </a:p>
          <a:p>
            <a:pPr marL="285750" indent="-285750">
              <a:buFont typeface="Arial" panose="020B0604020202020204" pitchFamily="34" charset="0"/>
              <a:buChar char="•"/>
              <a:defRPr/>
            </a:pPr>
            <a:r>
              <a:rPr lang="en-US" sz="1800" spc="-45">
                <a:solidFill>
                  <a:srgbClr val="25355A"/>
                </a:solidFill>
                <a:latin typeface="Helvetica" panose="020B0604020202020204" pitchFamily="34" charset="0"/>
                <a:cs typeface="Helvetica" panose="020B0604020202020204" pitchFamily="34" charset="0"/>
              </a:rPr>
              <a:t>Also available are paid and unpaid project through:</a:t>
            </a:r>
          </a:p>
          <a:p>
            <a:pPr marL="742950" lvl="1" indent="-285750">
              <a:buFont typeface="Arial" panose="020B0604020202020204" pitchFamily="34" charset="0"/>
              <a:buChar char="•"/>
              <a:defRPr/>
            </a:pPr>
            <a:r>
              <a:rPr lang="en-US" spc="-45">
                <a:solidFill>
                  <a:srgbClr val="25355A"/>
                </a:solidFill>
                <a:latin typeface="Helvetica" panose="020B0604020202020204" pitchFamily="34" charset="0"/>
                <a:cs typeface="Helvetica" panose="020B0604020202020204" pitchFamily="34" charset="0"/>
              </a:rPr>
              <a:t>Multidisciplinary MEng projects (</a:t>
            </a:r>
            <a:r>
              <a:rPr lang="en-US" spc="-45">
                <a:solidFill>
                  <a:srgbClr val="25355A"/>
                </a:solidFill>
                <a:latin typeface="Helvetica" panose="020B0604020202020204" pitchFamily="34" charset="0"/>
                <a:cs typeface="Helvetica" panose="020B0604020202020204" pitchFamily="34" charset="0"/>
                <a:hlinkClick r:id="rId2"/>
              </a:rPr>
              <a:t>http://imdi.mie.utoronto.ca/</a:t>
            </a:r>
            <a:r>
              <a:rPr lang="en-US" spc="-45">
                <a:solidFill>
                  <a:srgbClr val="25355A"/>
                </a:solidFill>
                <a:latin typeface="Helvetica" panose="020B0604020202020204" pitchFamily="34" charset="0"/>
                <a:cs typeface="Helvetica" panose="020B0604020202020204" pitchFamily="34" charset="0"/>
              </a:rPr>
              <a:t>)</a:t>
            </a:r>
          </a:p>
          <a:p>
            <a:pPr marL="742950" lvl="1" indent="-285750">
              <a:buFont typeface="Arial" panose="020B0604020202020204" pitchFamily="34" charset="0"/>
              <a:buChar char="•"/>
              <a:defRPr/>
            </a:pPr>
            <a:r>
              <a:rPr lang="en-US" spc="-45">
                <a:solidFill>
                  <a:srgbClr val="25355A"/>
                </a:solidFill>
                <a:latin typeface="Helvetica" panose="020B0604020202020204" pitchFamily="34" charset="0"/>
                <a:cs typeface="Helvetica" panose="020B0604020202020204" pitchFamily="34" charset="0"/>
              </a:rPr>
              <a:t>IMDI internships (not for credit) (</a:t>
            </a:r>
            <a:r>
              <a:rPr lang="en-US" spc="-45">
                <a:solidFill>
                  <a:srgbClr val="25355A"/>
                </a:solidFill>
                <a:latin typeface="Helvetica" panose="020B0604020202020204" pitchFamily="34" charset="0"/>
                <a:cs typeface="Helvetica" panose="020B0604020202020204" pitchFamily="34" charset="0"/>
                <a:hlinkClick r:id="rId2"/>
              </a:rPr>
              <a:t>http://imdi.mie.utoronto.ca/</a:t>
            </a:r>
            <a:r>
              <a:rPr lang="en-US" spc="-45">
                <a:solidFill>
                  <a:srgbClr val="25355A"/>
                </a:solidFill>
                <a:latin typeface="Helvetica" panose="020B0604020202020204" pitchFamily="34" charset="0"/>
                <a:cs typeface="Helvetica" panose="020B0604020202020204" pitchFamily="34" charset="0"/>
              </a:rPr>
              <a:t>)</a:t>
            </a:r>
          </a:p>
          <a:p>
            <a:pPr lvl="1">
              <a:defRPr/>
            </a:pPr>
            <a:endParaRPr lang="en-US" sz="1700" spc="-45">
              <a:solidFill>
                <a:srgbClr val="002060"/>
              </a:solidFill>
              <a:latin typeface="Arial"/>
              <a:cs typeface="Arial"/>
            </a:endParaRPr>
          </a:p>
          <a:p>
            <a:pPr marL="342900" indent="-342900">
              <a:buFont typeface="Arial" panose="020B0604020202020204" pitchFamily="34" charset="0"/>
              <a:buChar char="•"/>
            </a:pPr>
            <a:endParaRPr lang="en-CA">
              <a:solidFill>
                <a:srgbClr val="25355A"/>
              </a:solidFill>
            </a:endParaRPr>
          </a:p>
          <a:p>
            <a:endParaRPr lang="en-CA"/>
          </a:p>
          <a:p>
            <a:endParaRPr lang="en-CA"/>
          </a:p>
        </p:txBody>
      </p:sp>
      <p:sp>
        <p:nvSpPr>
          <p:cNvPr id="9" name="Text Placeholder 8"/>
          <p:cNvSpPr>
            <a:spLocks noGrp="1"/>
          </p:cNvSpPr>
          <p:nvPr>
            <p:ph type="body" idx="10"/>
          </p:nvPr>
        </p:nvSpPr>
        <p:spPr>
          <a:xfrm>
            <a:off x="627810" y="2132856"/>
            <a:ext cx="9806173" cy="957472"/>
          </a:xfrm>
        </p:spPr>
        <p:txBody>
          <a:bodyPr/>
          <a:lstStyle/>
          <a:p>
            <a:r>
              <a:rPr lang="en-US"/>
              <a:t>MEng Projects</a:t>
            </a:r>
            <a:endParaRPr lang="en-CA"/>
          </a:p>
        </p:txBody>
      </p:sp>
    </p:spTree>
    <p:extLst>
      <p:ext uri="{BB962C8B-B14F-4D97-AF65-F5344CB8AC3E}">
        <p14:creationId xmlns:p14="http://schemas.microsoft.com/office/powerpoint/2010/main" val="384663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610307" y="2399520"/>
            <a:ext cx="9806173" cy="885464"/>
          </a:xfrm>
        </p:spPr>
        <p:txBody>
          <a:bodyPr/>
          <a:lstStyle/>
          <a:p>
            <a:r>
              <a:rPr lang="en-US"/>
              <a:t>Course Enrollment and Registration</a:t>
            </a:r>
            <a:endParaRPr lang="en-CA"/>
          </a:p>
        </p:txBody>
      </p:sp>
      <p:sp>
        <p:nvSpPr>
          <p:cNvPr id="4" name="Text Placeholder 1"/>
          <p:cNvSpPr>
            <a:spLocks noGrp="1"/>
          </p:cNvSpPr>
          <p:nvPr>
            <p:ph type="body" idx="1"/>
          </p:nvPr>
        </p:nvSpPr>
        <p:spPr>
          <a:xfrm>
            <a:off x="610307" y="3284984"/>
            <a:ext cx="10454245" cy="2880320"/>
          </a:xfrm>
        </p:spPr>
        <p:txBody>
          <a:bodyPr>
            <a:normAutofit/>
          </a:bodyPr>
          <a:lstStyle/>
          <a:p>
            <a:pPr marL="342900" indent="-342900">
              <a:buFont typeface="Arial" panose="020B0604020202020204" pitchFamily="34" charset="0"/>
              <a:buChar char="•"/>
            </a:pPr>
            <a:r>
              <a:rPr lang="en-US"/>
              <a:t>Course Enrolment &amp; Registration</a:t>
            </a:r>
          </a:p>
          <a:p>
            <a:pPr marL="342900" indent="-342900">
              <a:buFont typeface="Arial" panose="020B0604020202020204" pitchFamily="34" charset="0"/>
              <a:buChar char="•"/>
            </a:pPr>
            <a:r>
              <a:rPr lang="en-US"/>
              <a:t>ACORN </a:t>
            </a:r>
          </a:p>
          <a:p>
            <a:pPr marL="342900" indent="-342900">
              <a:buFont typeface="Arial" panose="020B0604020202020204" pitchFamily="34" charset="0"/>
              <a:buChar char="•"/>
            </a:pPr>
            <a:r>
              <a:rPr lang="en-US"/>
              <a:t>Advice on Drop Deadlines &amp; Waitlists</a:t>
            </a:r>
          </a:p>
          <a:p>
            <a:pPr marL="342900" indent="-342900">
              <a:buFont typeface="Arial" panose="020B0604020202020204" pitchFamily="34" charset="0"/>
              <a:buChar char="•"/>
            </a:pPr>
            <a:r>
              <a:rPr lang="en-US"/>
              <a:t>Quick Tips</a:t>
            </a:r>
          </a:p>
          <a:p>
            <a:pPr marL="342900" indent="-342900">
              <a:buFont typeface="Arial" panose="020B0604020202020204" pitchFamily="34" charset="0"/>
              <a:buChar char="•"/>
            </a:pPr>
            <a:r>
              <a:rPr lang="en-US"/>
              <a:t>Graduate Student Supports (Faculty &amp; University-wide)</a:t>
            </a:r>
          </a:p>
        </p:txBody>
      </p:sp>
      <p:sp>
        <p:nvSpPr>
          <p:cNvPr id="2" name="AutoShape 2" descr="https://cac-powerpoint.officeapps.live.com/pods/GetClipboardImage.ashx?Id=7f949708-8e78-440e-be4f-bc74152c1f00&amp;DC=CA3&amp;pkey=f97fd9ec-fd9e-44dc-b650-fa5bd742634b&amp;wdwaccluster=CA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3901737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10307" y="2708920"/>
            <a:ext cx="9806173" cy="3385178"/>
          </a:xfrm>
        </p:spPr>
        <p:txBody>
          <a:bodyPr>
            <a:noAutofit/>
          </a:bodyPr>
          <a:lstStyle/>
          <a:p>
            <a:r>
              <a:rPr lang="en-US" sz="2800">
                <a:latin typeface="Arial" panose="020B0604020202020204" pitchFamily="34" charset="0"/>
                <a:cs typeface="Arial" panose="020B0604020202020204" pitchFamily="34" charset="0"/>
              </a:rPr>
              <a:t>We wish to acknowledge this land on which the University of Toronto operates. For thousands of years it has been the traditional land of the Huron-</a:t>
            </a:r>
            <a:r>
              <a:rPr lang="en-US" sz="2800" err="1">
                <a:latin typeface="Arial" panose="020B0604020202020204" pitchFamily="34" charset="0"/>
                <a:cs typeface="Arial" panose="020B0604020202020204" pitchFamily="34" charset="0"/>
              </a:rPr>
              <a:t>Wendat</a:t>
            </a:r>
            <a:r>
              <a:rPr lang="en-US" sz="2800">
                <a:latin typeface="Arial" panose="020B0604020202020204" pitchFamily="34" charset="0"/>
                <a:cs typeface="Arial" panose="020B0604020202020204" pitchFamily="34" charset="0"/>
              </a:rPr>
              <a:t>, the Seneca, and the </a:t>
            </a:r>
            <a:r>
              <a:rPr lang="en-US" sz="2800" err="1">
                <a:latin typeface="Arial" panose="020B0604020202020204" pitchFamily="34" charset="0"/>
                <a:cs typeface="Arial" panose="020B0604020202020204" pitchFamily="34" charset="0"/>
              </a:rPr>
              <a:t>Mississaugas</a:t>
            </a:r>
            <a:r>
              <a:rPr lang="en-US" sz="2800">
                <a:latin typeface="Arial" panose="020B0604020202020204" pitchFamily="34" charset="0"/>
                <a:cs typeface="Arial" panose="020B0604020202020204" pitchFamily="34" charset="0"/>
              </a:rPr>
              <a:t> of the Credit. Today, this meeting place is still the home to many Indigenous people from across Turtle Island and we are grateful to have the opportunity to work on this land.</a:t>
            </a:r>
            <a:endParaRPr lang="en-CA" sz="2800">
              <a:latin typeface="Arial" panose="020B0604020202020204" pitchFamily="34" charset="0"/>
              <a:cs typeface="Arial" panose="020B0604020202020204" pitchFamily="34" charset="0"/>
            </a:endParaRPr>
          </a:p>
        </p:txBody>
      </p:sp>
      <p:sp>
        <p:nvSpPr>
          <p:cNvPr id="3" name="Text Placeholder 2"/>
          <p:cNvSpPr>
            <a:spLocks noGrp="1"/>
          </p:cNvSpPr>
          <p:nvPr>
            <p:ph type="body" idx="10"/>
          </p:nvPr>
        </p:nvSpPr>
        <p:spPr>
          <a:xfrm>
            <a:off x="610307" y="2039480"/>
            <a:ext cx="9806173" cy="669440"/>
          </a:xfrm>
        </p:spPr>
        <p:txBody>
          <a:bodyPr>
            <a:normAutofit lnSpcReduction="10000"/>
          </a:bodyPr>
          <a:lstStyle/>
          <a:p>
            <a:r>
              <a:rPr lang="en-CA"/>
              <a:t>Land Acknowledgement</a:t>
            </a:r>
          </a:p>
        </p:txBody>
      </p:sp>
    </p:spTree>
    <p:extLst>
      <p:ext uri="{BB962C8B-B14F-4D97-AF65-F5344CB8AC3E}">
        <p14:creationId xmlns:p14="http://schemas.microsoft.com/office/powerpoint/2010/main" val="3191804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CA"/>
              <a:t> </a:t>
            </a:r>
          </a:p>
        </p:txBody>
      </p:sp>
      <p:sp>
        <p:nvSpPr>
          <p:cNvPr id="3" name="Text Placeholder 2"/>
          <p:cNvSpPr>
            <a:spLocks noGrp="1"/>
          </p:cNvSpPr>
          <p:nvPr>
            <p:ph type="body" idx="10"/>
          </p:nvPr>
        </p:nvSpPr>
        <p:spPr>
          <a:xfrm>
            <a:off x="610307" y="2399520"/>
            <a:ext cx="9806173" cy="597432"/>
          </a:xfrm>
        </p:spPr>
        <p:txBody>
          <a:bodyPr>
            <a:normAutofit fontScale="92500" lnSpcReduction="20000"/>
          </a:bodyPr>
          <a:lstStyle/>
          <a:p>
            <a:r>
              <a:rPr lang="en-US"/>
              <a:t>Enrolling &amp; Registration</a:t>
            </a:r>
            <a:r>
              <a:rPr lang="en-US" b="0"/>
              <a:t>​</a:t>
            </a:r>
            <a:endParaRPr lang="en-CA"/>
          </a:p>
        </p:txBody>
      </p:sp>
      <p:sp>
        <p:nvSpPr>
          <p:cNvPr id="4" name="Rectangle 3"/>
          <p:cNvSpPr/>
          <p:nvPr/>
        </p:nvSpPr>
        <p:spPr>
          <a:xfrm>
            <a:off x="5974813" y="3244334"/>
            <a:ext cx="242374" cy="369332"/>
          </a:xfrm>
          <a:prstGeom prst="rect">
            <a:avLst/>
          </a:prstGeom>
        </p:spPr>
        <p:txBody>
          <a:bodyPr wrap="none">
            <a:spAutoFit/>
          </a:bodyPr>
          <a:lstStyle/>
          <a:p>
            <a:r>
              <a:rPr lang="en-CA">
                <a:solidFill>
                  <a:srgbClr val="000000"/>
                </a:solidFill>
                <a:latin typeface="Times New Roman" panose="02020603050405020304" pitchFamily="18" charset="0"/>
              </a:rPr>
              <a:t> </a:t>
            </a:r>
            <a:endParaRPr lang="en-CA"/>
          </a:p>
        </p:txBody>
      </p:sp>
      <p:sp>
        <p:nvSpPr>
          <p:cNvPr id="5" name="Rectangle 4"/>
          <p:cNvSpPr/>
          <p:nvPr/>
        </p:nvSpPr>
        <p:spPr>
          <a:xfrm>
            <a:off x="5974813" y="3244334"/>
            <a:ext cx="242374" cy="369332"/>
          </a:xfrm>
          <a:prstGeom prst="rect">
            <a:avLst/>
          </a:prstGeom>
        </p:spPr>
        <p:txBody>
          <a:bodyPr wrap="none">
            <a:spAutoFit/>
          </a:bodyPr>
          <a:lstStyle/>
          <a:p>
            <a:r>
              <a:rPr lang="en-CA">
                <a:solidFill>
                  <a:srgbClr val="000000"/>
                </a:solidFill>
                <a:latin typeface="Times New Roman" panose="02020603050405020304" pitchFamily="18" charset="0"/>
              </a:rPr>
              <a:t> </a:t>
            </a:r>
            <a:endParaRPr lang="en-CA"/>
          </a:p>
        </p:txBody>
      </p:sp>
      <p:sp>
        <p:nvSpPr>
          <p:cNvPr id="6" name="Rectangle 5"/>
          <p:cNvSpPr/>
          <p:nvPr/>
        </p:nvSpPr>
        <p:spPr>
          <a:xfrm>
            <a:off x="5974813" y="3244334"/>
            <a:ext cx="242374" cy="369332"/>
          </a:xfrm>
          <a:prstGeom prst="rect">
            <a:avLst/>
          </a:prstGeom>
        </p:spPr>
        <p:txBody>
          <a:bodyPr wrap="none">
            <a:spAutoFit/>
          </a:bodyPr>
          <a:lstStyle/>
          <a:p>
            <a:r>
              <a:rPr lang="en-CA">
                <a:solidFill>
                  <a:srgbClr val="000000"/>
                </a:solidFill>
                <a:latin typeface="Times New Roman" panose="02020603050405020304" pitchFamily="18" charset="0"/>
              </a:rPr>
              <a:t> </a:t>
            </a:r>
            <a:endParaRPr lang="en-CA"/>
          </a:p>
        </p:txBody>
      </p:sp>
      <p:sp>
        <p:nvSpPr>
          <p:cNvPr id="8" name="Rectangle 7"/>
          <p:cNvSpPr/>
          <p:nvPr/>
        </p:nvSpPr>
        <p:spPr>
          <a:xfrm>
            <a:off x="839416" y="2862444"/>
            <a:ext cx="9721080" cy="3123932"/>
          </a:xfrm>
          <a:prstGeom prst="rect">
            <a:avLst/>
          </a:prstGeom>
        </p:spPr>
        <p:txBody>
          <a:bodyPr wrap="square">
            <a:spAutoFit/>
          </a:bodyPr>
          <a:lstStyle/>
          <a:p>
            <a:pPr fontAlgn="base"/>
            <a:r>
              <a:rPr lang="en-US">
                <a:solidFill>
                  <a:srgbClr val="000000"/>
                </a:solidFill>
                <a:latin typeface="Arial" panose="020B0604020202020204" pitchFamily="34" charset="0"/>
              </a:rPr>
              <a:t> </a:t>
            </a:r>
            <a:endParaRPr lang="en-US" sz="2100" b="1" u="sng">
              <a:solidFill>
                <a:srgbClr val="007FA3"/>
              </a:solidFill>
              <a:latin typeface="Arial" panose="020B0604020202020204" pitchFamily="34" charset="0"/>
            </a:endParaRPr>
          </a:p>
          <a:p>
            <a:pPr fontAlgn="base"/>
            <a:r>
              <a:rPr lang="en-US" sz="2300" b="1">
                <a:solidFill>
                  <a:srgbClr val="007FA3"/>
                </a:solidFill>
                <a:latin typeface="Arial" panose="020B0604020202020204" pitchFamily="34" charset="0"/>
              </a:rPr>
              <a:t>STEP 1: ENROLLING </a:t>
            </a:r>
          </a:p>
          <a:p>
            <a:pPr marL="285750" indent="-285750" fontAlgn="base">
              <a:buFont typeface="Arial" panose="020B0604020202020204" pitchFamily="34" charset="0"/>
              <a:buChar char="•"/>
            </a:pPr>
            <a:r>
              <a:rPr lang="en-US" sz="2300">
                <a:solidFill>
                  <a:srgbClr val="000000"/>
                </a:solidFill>
                <a:latin typeface="Arial" panose="020B0604020202020204" pitchFamily="34" charset="0"/>
              </a:rPr>
              <a:t>Review courses and add courses to ACORN  </a:t>
            </a:r>
          </a:p>
          <a:p>
            <a:pPr marL="285750" indent="-285750" fontAlgn="base">
              <a:buFont typeface="Arial" panose="020B0604020202020204" pitchFamily="34" charset="0"/>
              <a:buChar char="•"/>
            </a:pPr>
            <a:r>
              <a:rPr lang="en-US" sz="2300">
                <a:solidFill>
                  <a:srgbClr val="000000"/>
                </a:solidFill>
                <a:latin typeface="Arial" panose="020B0604020202020204" pitchFamily="34" charset="0"/>
              </a:rPr>
              <a:t>Enrollment cart can be used in September </a:t>
            </a:r>
          </a:p>
          <a:p>
            <a:pPr fontAlgn="base"/>
            <a:endParaRPr lang="en-US" sz="2300">
              <a:solidFill>
                <a:srgbClr val="000000"/>
              </a:solidFill>
              <a:latin typeface="Arial" panose="020B0604020202020204" pitchFamily="34" charset="0"/>
            </a:endParaRPr>
          </a:p>
          <a:p>
            <a:pPr fontAlgn="base"/>
            <a:endParaRPr lang="en-US" sz="2300">
              <a:solidFill>
                <a:srgbClr val="000000"/>
              </a:solidFill>
              <a:latin typeface="Arial" panose="020B0604020202020204" pitchFamily="34" charset="0"/>
            </a:endParaRPr>
          </a:p>
          <a:p>
            <a:pPr fontAlgn="base"/>
            <a:r>
              <a:rPr lang="en-US" sz="2300" b="1">
                <a:solidFill>
                  <a:srgbClr val="007FA3"/>
                </a:solidFill>
                <a:latin typeface="Arial" panose="020B0604020202020204" pitchFamily="34" charset="0"/>
              </a:rPr>
              <a:t>STEP 2: REGISTERING </a:t>
            </a:r>
          </a:p>
          <a:p>
            <a:pPr marL="285750" indent="-285750" fontAlgn="base">
              <a:buFont typeface="Arial" panose="020B0604020202020204" pitchFamily="34" charset="0"/>
              <a:buChar char="•"/>
            </a:pPr>
            <a:r>
              <a:rPr lang="en-US" sz="2300">
                <a:solidFill>
                  <a:srgbClr val="000000"/>
                </a:solidFill>
                <a:latin typeface="Arial" panose="020B0604020202020204" pitchFamily="34" charset="0"/>
              </a:rPr>
              <a:t>Pay Tuition Fees </a:t>
            </a:r>
          </a:p>
          <a:p>
            <a:pPr fontAlgn="base"/>
            <a:endParaRPr lang="en-US"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263338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551384" y="2019155"/>
            <a:ext cx="9806173" cy="597432"/>
          </a:xfrm>
        </p:spPr>
        <p:txBody>
          <a:bodyPr>
            <a:normAutofit fontScale="92500" lnSpcReduction="20000"/>
          </a:bodyPr>
          <a:lstStyle/>
          <a:p>
            <a:r>
              <a:rPr lang="en-US"/>
              <a:t>Course Enrollment </a:t>
            </a:r>
            <a:r>
              <a:rPr lang="en-US" b="0"/>
              <a:t>​</a:t>
            </a:r>
            <a:endParaRPr lang="en-CA"/>
          </a:p>
        </p:txBody>
      </p:sp>
      <p:sp>
        <p:nvSpPr>
          <p:cNvPr id="4" name="Rectangle 3"/>
          <p:cNvSpPr/>
          <p:nvPr/>
        </p:nvSpPr>
        <p:spPr>
          <a:xfrm>
            <a:off x="5974813" y="3244334"/>
            <a:ext cx="242374" cy="369332"/>
          </a:xfrm>
          <a:prstGeom prst="rect">
            <a:avLst/>
          </a:prstGeom>
        </p:spPr>
        <p:txBody>
          <a:bodyPr wrap="none">
            <a:spAutoFit/>
          </a:bodyPr>
          <a:lstStyle/>
          <a:p>
            <a:r>
              <a:rPr lang="en-CA">
                <a:solidFill>
                  <a:srgbClr val="000000"/>
                </a:solidFill>
                <a:latin typeface="Times New Roman" panose="02020603050405020304" pitchFamily="18" charset="0"/>
              </a:rPr>
              <a:t> </a:t>
            </a:r>
            <a:endParaRPr lang="en-CA"/>
          </a:p>
        </p:txBody>
      </p:sp>
      <p:sp>
        <p:nvSpPr>
          <p:cNvPr id="5" name="Rectangle 4"/>
          <p:cNvSpPr/>
          <p:nvPr/>
        </p:nvSpPr>
        <p:spPr>
          <a:xfrm>
            <a:off x="5974813" y="3244334"/>
            <a:ext cx="242374" cy="369332"/>
          </a:xfrm>
          <a:prstGeom prst="rect">
            <a:avLst/>
          </a:prstGeom>
        </p:spPr>
        <p:txBody>
          <a:bodyPr wrap="none">
            <a:spAutoFit/>
          </a:bodyPr>
          <a:lstStyle/>
          <a:p>
            <a:r>
              <a:rPr lang="en-CA">
                <a:solidFill>
                  <a:srgbClr val="000000"/>
                </a:solidFill>
                <a:latin typeface="Times New Roman" panose="02020603050405020304" pitchFamily="18" charset="0"/>
              </a:rPr>
              <a:t> </a:t>
            </a:r>
            <a:endParaRPr lang="en-CA"/>
          </a:p>
        </p:txBody>
      </p:sp>
      <p:sp>
        <p:nvSpPr>
          <p:cNvPr id="6" name="Rectangle 5"/>
          <p:cNvSpPr/>
          <p:nvPr/>
        </p:nvSpPr>
        <p:spPr>
          <a:xfrm>
            <a:off x="5974813" y="3244334"/>
            <a:ext cx="242374" cy="369332"/>
          </a:xfrm>
          <a:prstGeom prst="rect">
            <a:avLst/>
          </a:prstGeom>
        </p:spPr>
        <p:txBody>
          <a:bodyPr wrap="none">
            <a:spAutoFit/>
          </a:bodyPr>
          <a:lstStyle/>
          <a:p>
            <a:r>
              <a:rPr lang="en-CA">
                <a:solidFill>
                  <a:srgbClr val="000000"/>
                </a:solidFill>
                <a:latin typeface="Times New Roman" panose="02020603050405020304" pitchFamily="18" charset="0"/>
              </a:rPr>
              <a:t> </a:t>
            </a:r>
            <a:endParaRPr lang="en-CA"/>
          </a:p>
        </p:txBody>
      </p:sp>
      <p:sp>
        <p:nvSpPr>
          <p:cNvPr id="7" name="Rectangle 6"/>
          <p:cNvSpPr/>
          <p:nvPr/>
        </p:nvSpPr>
        <p:spPr>
          <a:xfrm>
            <a:off x="718229" y="2607002"/>
            <a:ext cx="10513168" cy="3877985"/>
          </a:xfrm>
          <a:prstGeom prst="rect">
            <a:avLst/>
          </a:prstGeom>
        </p:spPr>
        <p:txBody>
          <a:bodyPr wrap="square">
            <a:spAutoFit/>
          </a:bodyPr>
          <a:lstStyle/>
          <a:p>
            <a:pPr fontAlgn="base"/>
            <a:r>
              <a:rPr lang="en-US" sz="2100" b="1">
                <a:solidFill>
                  <a:srgbClr val="007FA3"/>
                </a:solidFill>
                <a:latin typeface="Helvetica" panose="020B0604020202020204" pitchFamily="34" charset="0"/>
              </a:rPr>
              <a:t>How do I enroll in my courses? </a:t>
            </a:r>
            <a:endParaRPr lang="en-US">
              <a:solidFill>
                <a:srgbClr val="25355A"/>
              </a:solidFill>
              <a:latin typeface="Helvetica" panose="020B0604020202020204" pitchFamily="34" charset="0"/>
            </a:endParaRPr>
          </a:p>
          <a:p>
            <a:pPr marL="285750" indent="-285750" fontAlgn="base">
              <a:buFont typeface="Arial" panose="020B0604020202020204" pitchFamily="34" charset="0"/>
              <a:buChar char="•"/>
            </a:pPr>
            <a:r>
              <a:rPr lang="en-US">
                <a:solidFill>
                  <a:srgbClr val="25355A"/>
                </a:solidFill>
                <a:latin typeface="Helvetica" panose="020B0604020202020204" pitchFamily="34" charset="0"/>
              </a:rPr>
              <a:t>Review the MIE Graduate Courses and Schedule</a:t>
            </a:r>
            <a:r>
              <a:rPr lang="en-US" u="sng">
                <a:solidFill>
                  <a:srgbClr val="25355A"/>
                </a:solidFill>
                <a:latin typeface="Helvetica" panose="020B0604020202020204" pitchFamily="34" charset="0"/>
                <a:hlinkClick r:id="rId2"/>
              </a:rPr>
              <a:t>:  </a:t>
            </a:r>
            <a:r>
              <a:rPr lang="en-US" b="1" u="sng">
                <a:solidFill>
                  <a:srgbClr val="25355A"/>
                </a:solidFill>
                <a:latin typeface="Helvetica" panose="020B0604020202020204" pitchFamily="34" charset="0"/>
                <a:hlinkClick r:id="rId2"/>
              </a:rPr>
              <a:t>2023/2024 Graduate Course Schedule.</a:t>
            </a:r>
            <a:endParaRPr lang="en-US">
              <a:solidFill>
                <a:srgbClr val="25355A"/>
              </a:solidFill>
              <a:latin typeface="Helvetica" panose="020B0604020202020204" pitchFamily="34" charset="0"/>
            </a:endParaRPr>
          </a:p>
          <a:p>
            <a:pPr marL="285750" indent="-285750" fontAlgn="base">
              <a:buFont typeface="Arial" panose="020B0604020202020204" pitchFamily="34" charset="0"/>
              <a:buChar char="•"/>
            </a:pPr>
            <a:r>
              <a:rPr lang="en-US">
                <a:solidFill>
                  <a:srgbClr val="25355A"/>
                </a:solidFill>
                <a:latin typeface="Helvetica" panose="020B0604020202020204" pitchFamily="34" charset="0"/>
              </a:rPr>
              <a:t>Select your course on ACORN (student online service), with your </a:t>
            </a:r>
            <a:r>
              <a:rPr lang="en-US" err="1">
                <a:solidFill>
                  <a:srgbClr val="25355A"/>
                </a:solidFill>
                <a:latin typeface="Helvetica" panose="020B0604020202020204" pitchFamily="34" charset="0"/>
              </a:rPr>
              <a:t>UTORid</a:t>
            </a:r>
            <a:r>
              <a:rPr lang="en-US">
                <a:solidFill>
                  <a:srgbClr val="25355A"/>
                </a:solidFill>
                <a:latin typeface="Helvetica" panose="020B0604020202020204" pitchFamily="34" charset="0"/>
              </a:rPr>
              <a:t> and password to log in.</a:t>
            </a:r>
          </a:p>
          <a:p>
            <a:pPr marL="285750" indent="-285750" fontAlgn="base">
              <a:buFont typeface="Arial" panose="020B0604020202020204" pitchFamily="34" charset="0"/>
              <a:buChar char="•"/>
            </a:pPr>
            <a:endParaRPr lang="en-US">
              <a:latin typeface="Arial" panose="020B0604020202020204" pitchFamily="34" charset="0"/>
            </a:endParaRPr>
          </a:p>
          <a:p>
            <a:pPr fontAlgn="base"/>
            <a:r>
              <a:rPr lang="en-US" sz="2100" b="1">
                <a:solidFill>
                  <a:srgbClr val="007FA3"/>
                </a:solidFill>
                <a:latin typeface="Helvetica" panose="020B0604020202020204" pitchFamily="34" charset="0"/>
              </a:rPr>
              <a:t>Reading Courses</a:t>
            </a:r>
          </a:p>
          <a:p>
            <a:pPr fontAlgn="base">
              <a:buFont typeface="Arial" panose="020B0604020202020204" pitchFamily="34" charset="0"/>
              <a:buChar char="•"/>
            </a:pPr>
            <a:r>
              <a:rPr lang="en-US">
                <a:latin typeface="Helvetica" panose="020B0604020202020204" pitchFamily="34" charset="0"/>
              </a:rPr>
              <a:t> </a:t>
            </a:r>
            <a:r>
              <a:rPr lang="en-US">
                <a:latin typeface="Helvetica" panose="020B0604020202020204" pitchFamily="34" charset="0"/>
                <a:cs typeface="Helvetica" panose="020B0604020202020204" pitchFamily="34" charset="0"/>
              </a:rPr>
              <a:t>MIE2002H, MIE2003H – Mechanical   |  MIE2004H, MIE2005H – Industrial</a:t>
            </a:r>
          </a:p>
          <a:p>
            <a:pPr fontAlgn="base">
              <a:buFont typeface="Arial" panose="020B0604020202020204" pitchFamily="34" charset="0"/>
              <a:buChar char="•"/>
            </a:pPr>
            <a:r>
              <a:rPr lang="en-US">
                <a:latin typeface="Helvetica" panose="020B0604020202020204" pitchFamily="34" charset="0"/>
                <a:cs typeface="Helvetica" panose="020B0604020202020204" pitchFamily="34" charset="0"/>
              </a:rPr>
              <a:t>Can be taken if working on a project</a:t>
            </a:r>
          </a:p>
          <a:p>
            <a:pPr fontAlgn="base">
              <a:buFont typeface="Arial" panose="020B0604020202020204" pitchFamily="34" charset="0"/>
              <a:buChar char="•"/>
            </a:pPr>
            <a:r>
              <a:rPr lang="en-US">
                <a:latin typeface="Helvetica" panose="020B0604020202020204" pitchFamily="34" charset="0"/>
                <a:cs typeface="Helvetica" panose="020B0604020202020204" pitchFamily="34" charset="0"/>
              </a:rPr>
              <a:t>Final grade will be a CR/NCR grade​</a:t>
            </a:r>
          </a:p>
          <a:p>
            <a:pPr fontAlgn="base"/>
            <a:endParaRPr lang="en-US">
              <a:latin typeface="Helvetica" panose="020B0604020202020204" pitchFamily="34" charset="0"/>
            </a:endParaRPr>
          </a:p>
          <a:p>
            <a:pPr fontAlgn="base"/>
            <a:endParaRPr lang="en-US" sz="2100" b="1">
              <a:solidFill>
                <a:srgbClr val="00607A"/>
              </a:solidFill>
              <a:latin typeface="Helvetica" panose="020B0604020202020204" pitchFamily="34" charset="0"/>
            </a:endParaRPr>
          </a:p>
          <a:p>
            <a:pPr fontAlgn="base"/>
            <a:r>
              <a:rPr lang="en-US" sz="2100" b="1">
                <a:solidFill>
                  <a:srgbClr val="007FA3"/>
                </a:solidFill>
                <a:latin typeface="Helvetica" panose="020B0604020202020204" pitchFamily="34" charset="0"/>
              </a:rPr>
              <a:t>January 22, 2024</a:t>
            </a:r>
            <a:r>
              <a:rPr lang="en-US" sz="2100">
                <a:solidFill>
                  <a:srgbClr val="007FA3"/>
                </a:solidFill>
                <a:latin typeface="Helvetica" panose="020B0604020202020204" pitchFamily="34" charset="0"/>
              </a:rPr>
              <a:t>:  </a:t>
            </a:r>
            <a:r>
              <a:rPr lang="en-US">
                <a:latin typeface="Helvetica" panose="020B0604020202020204" pitchFamily="34" charset="0"/>
              </a:rPr>
              <a:t>Deadline to enroll / add Winter session courses </a:t>
            </a:r>
          </a:p>
          <a:p>
            <a:pPr marL="285750" indent="-285750" fontAlgn="base">
              <a:buFont typeface="Arial" panose="020B0604020202020204" pitchFamily="34" charset="0"/>
              <a:buChar char="•"/>
            </a:pPr>
            <a:endParaRPr lang="en-US">
              <a:solidFill>
                <a:srgbClr val="25355A"/>
              </a:solidFill>
              <a:latin typeface="Helvetica" panose="020B0604020202020204" pitchFamily="34" charset="0"/>
            </a:endParaRPr>
          </a:p>
          <a:p>
            <a:pPr marL="285750" indent="-285750" fontAlgn="base">
              <a:buFont typeface="Arial" panose="020B0604020202020204" pitchFamily="34" charset="0"/>
              <a:buChar char="•"/>
            </a:pPr>
            <a:endParaRPr lang="en-US">
              <a:solidFill>
                <a:srgbClr val="25355A"/>
              </a:solidFill>
              <a:latin typeface="Helvetica" panose="020B0604020202020204" pitchFamily="34" charset="0"/>
            </a:endParaRPr>
          </a:p>
        </p:txBody>
      </p:sp>
    </p:spTree>
    <p:extLst>
      <p:ext uri="{BB962C8B-B14F-4D97-AF65-F5344CB8AC3E}">
        <p14:creationId xmlns:p14="http://schemas.microsoft.com/office/powerpoint/2010/main" val="3607620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10307" y="2996952"/>
            <a:ext cx="10310229" cy="3384376"/>
          </a:xfrm>
        </p:spPr>
        <p:txBody>
          <a:bodyPr>
            <a:normAutofit/>
          </a:bodyPr>
          <a:lstStyle/>
          <a:p>
            <a:pPr marL="285750" indent="-285750">
              <a:buFont typeface="Arial" panose="020B0604020202020204" pitchFamily="34" charset="0"/>
              <a:buChar char="•"/>
              <a:defRPr/>
            </a:pPr>
            <a:r>
              <a:rPr lang="en-US">
                <a:solidFill>
                  <a:schemeClr val="tx1"/>
                </a:solidFill>
              </a:rPr>
              <a:t>General Fee Information can be found on the Student Accounts Website</a:t>
            </a:r>
          </a:p>
          <a:p>
            <a:pPr>
              <a:defRPr/>
            </a:pPr>
            <a:endParaRPr lang="en-US">
              <a:solidFill>
                <a:schemeClr val="tx1"/>
              </a:solidFill>
            </a:endParaRPr>
          </a:p>
          <a:p>
            <a:pPr marL="285750" indent="-285750">
              <a:buFont typeface="Arial" panose="020B0604020202020204" pitchFamily="34" charset="0"/>
              <a:buChar char="•"/>
              <a:defRPr/>
            </a:pPr>
            <a:r>
              <a:rPr lang="en-US">
                <a:solidFill>
                  <a:schemeClr val="tx1"/>
                </a:solidFill>
              </a:rPr>
              <a:t>Your financial invoice is posted on ACORN</a:t>
            </a:r>
          </a:p>
          <a:p>
            <a:pPr>
              <a:defRPr/>
            </a:pPr>
            <a:endParaRPr lang="en-US">
              <a:solidFill>
                <a:schemeClr val="tx1"/>
              </a:solidFill>
            </a:endParaRPr>
          </a:p>
          <a:p>
            <a:pPr marL="342900" indent="-342900">
              <a:buFont typeface="Arial" panose="020B0604020202020204" pitchFamily="34" charset="0"/>
              <a:buChar char="•"/>
            </a:pPr>
            <a:r>
              <a:rPr lang="en-US" b="1">
                <a:solidFill>
                  <a:srgbClr val="007FA3"/>
                </a:solidFill>
              </a:rPr>
              <a:t>January 12 </a:t>
            </a:r>
            <a:r>
              <a:rPr lang="en-US">
                <a:solidFill>
                  <a:schemeClr val="tx1"/>
                </a:solidFill>
              </a:rPr>
              <a:t>– Minimum required payment due </a:t>
            </a:r>
          </a:p>
          <a:p>
            <a:endParaRPr lang="en-US">
              <a:solidFill>
                <a:schemeClr val="tx1"/>
              </a:solidFill>
            </a:endParaRPr>
          </a:p>
          <a:p>
            <a:pPr marL="342900" indent="-342900">
              <a:buFont typeface="Arial" panose="020B0604020202020204" pitchFamily="34" charset="0"/>
              <a:buChar char="•"/>
            </a:pPr>
            <a:r>
              <a:rPr lang="en-US" b="1">
                <a:solidFill>
                  <a:srgbClr val="007FA3"/>
                </a:solidFill>
              </a:rPr>
              <a:t>January 31 </a:t>
            </a:r>
            <a:r>
              <a:rPr lang="en-US">
                <a:solidFill>
                  <a:schemeClr val="tx1"/>
                </a:solidFill>
              </a:rPr>
              <a:t>– Payment deadline to avoid service charges on unpaid Winter session tuition fees for students </a:t>
            </a:r>
          </a:p>
        </p:txBody>
      </p:sp>
      <p:sp>
        <p:nvSpPr>
          <p:cNvPr id="9" name="Text Placeholder 8"/>
          <p:cNvSpPr>
            <a:spLocks noGrp="1"/>
          </p:cNvSpPr>
          <p:nvPr>
            <p:ph type="body" idx="10"/>
          </p:nvPr>
        </p:nvSpPr>
        <p:spPr>
          <a:xfrm>
            <a:off x="610307" y="2132856"/>
            <a:ext cx="9806173" cy="741448"/>
          </a:xfrm>
        </p:spPr>
        <p:txBody>
          <a:bodyPr>
            <a:normAutofit/>
          </a:bodyPr>
          <a:lstStyle/>
          <a:p>
            <a:r>
              <a:rPr lang="en-US" sz="3500"/>
              <a:t>Tuition Fees</a:t>
            </a:r>
            <a:endParaRPr lang="en-CA" sz="3500"/>
          </a:p>
        </p:txBody>
      </p:sp>
      <p:sp>
        <p:nvSpPr>
          <p:cNvPr id="2" name="AutoShape 2" descr="https://cac-powerpoint.officeapps.live.com/pods/GetClipboardImage.ashx?Id=bef4622f-741d-4fd8-bb85-c0b0e39a7249&amp;DC=CA3&amp;pkey=f4ce83c9-094c-421a-a892-62609904aa73&amp;wdwaccluster=CA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3849030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551384" y="2019155"/>
            <a:ext cx="9806173" cy="597432"/>
          </a:xfrm>
        </p:spPr>
        <p:txBody>
          <a:bodyPr>
            <a:normAutofit fontScale="92500" lnSpcReduction="20000"/>
          </a:bodyPr>
          <a:lstStyle/>
          <a:p>
            <a:r>
              <a:rPr lang="en-US"/>
              <a:t>Reading Couse Codes </a:t>
            </a:r>
            <a:r>
              <a:rPr lang="en-US" b="0"/>
              <a:t>​</a:t>
            </a:r>
            <a:endParaRPr lang="en-CA"/>
          </a:p>
        </p:txBody>
      </p:sp>
      <p:sp>
        <p:nvSpPr>
          <p:cNvPr id="4" name="Rectangle 3"/>
          <p:cNvSpPr/>
          <p:nvPr/>
        </p:nvSpPr>
        <p:spPr>
          <a:xfrm>
            <a:off x="5974813" y="3244334"/>
            <a:ext cx="242374" cy="369332"/>
          </a:xfrm>
          <a:prstGeom prst="rect">
            <a:avLst/>
          </a:prstGeom>
        </p:spPr>
        <p:txBody>
          <a:bodyPr wrap="none">
            <a:spAutoFit/>
          </a:bodyPr>
          <a:lstStyle/>
          <a:p>
            <a:r>
              <a:rPr lang="en-CA">
                <a:solidFill>
                  <a:srgbClr val="000000"/>
                </a:solidFill>
                <a:latin typeface="Times New Roman" panose="02020603050405020304" pitchFamily="18" charset="0"/>
              </a:rPr>
              <a:t> </a:t>
            </a:r>
            <a:endParaRPr lang="en-CA"/>
          </a:p>
        </p:txBody>
      </p:sp>
      <p:sp>
        <p:nvSpPr>
          <p:cNvPr id="5" name="Rectangle 4"/>
          <p:cNvSpPr/>
          <p:nvPr/>
        </p:nvSpPr>
        <p:spPr>
          <a:xfrm>
            <a:off x="5974813" y="3244334"/>
            <a:ext cx="242374" cy="369332"/>
          </a:xfrm>
          <a:prstGeom prst="rect">
            <a:avLst/>
          </a:prstGeom>
        </p:spPr>
        <p:txBody>
          <a:bodyPr wrap="none">
            <a:spAutoFit/>
          </a:bodyPr>
          <a:lstStyle/>
          <a:p>
            <a:r>
              <a:rPr lang="en-CA">
                <a:solidFill>
                  <a:srgbClr val="000000"/>
                </a:solidFill>
                <a:latin typeface="Times New Roman" panose="02020603050405020304" pitchFamily="18" charset="0"/>
              </a:rPr>
              <a:t> </a:t>
            </a:r>
            <a:endParaRPr lang="en-CA"/>
          </a:p>
        </p:txBody>
      </p:sp>
      <p:sp>
        <p:nvSpPr>
          <p:cNvPr id="6" name="Rectangle 5"/>
          <p:cNvSpPr/>
          <p:nvPr/>
        </p:nvSpPr>
        <p:spPr>
          <a:xfrm>
            <a:off x="5974813" y="3244334"/>
            <a:ext cx="242374" cy="369332"/>
          </a:xfrm>
          <a:prstGeom prst="rect">
            <a:avLst/>
          </a:prstGeom>
        </p:spPr>
        <p:txBody>
          <a:bodyPr wrap="none">
            <a:spAutoFit/>
          </a:bodyPr>
          <a:lstStyle/>
          <a:p>
            <a:r>
              <a:rPr lang="en-CA">
                <a:solidFill>
                  <a:srgbClr val="000000"/>
                </a:solidFill>
                <a:latin typeface="Times New Roman" panose="02020603050405020304" pitchFamily="18" charset="0"/>
              </a:rPr>
              <a:t> </a:t>
            </a:r>
            <a:endParaRPr lang="en-CA"/>
          </a:p>
        </p:txBody>
      </p:sp>
      <p:sp>
        <p:nvSpPr>
          <p:cNvPr id="7" name="Rectangle 6"/>
          <p:cNvSpPr/>
          <p:nvPr/>
        </p:nvSpPr>
        <p:spPr>
          <a:xfrm>
            <a:off x="739298" y="2708920"/>
            <a:ext cx="10513168" cy="2862322"/>
          </a:xfrm>
          <a:prstGeom prst="rect">
            <a:avLst/>
          </a:prstGeom>
        </p:spPr>
        <p:txBody>
          <a:bodyPr wrap="square">
            <a:spAutoFit/>
          </a:bodyPr>
          <a:lstStyle/>
          <a:p>
            <a:pPr fontAlgn="base"/>
            <a:r>
              <a:rPr lang="en-US" sz="3500" b="1">
                <a:solidFill>
                  <a:srgbClr val="007FA3"/>
                </a:solidFill>
                <a:latin typeface="Helvetica" panose="020B0604020202020204" pitchFamily="34" charset="0"/>
              </a:rPr>
              <a:t>MIE1005H S</a:t>
            </a:r>
          </a:p>
          <a:p>
            <a:pPr fontAlgn="base"/>
            <a:r>
              <a:rPr lang="en-US" sz="5500" b="1">
                <a:solidFill>
                  <a:srgbClr val="007FA3"/>
                </a:solidFill>
                <a:latin typeface="Helvetica" panose="020B0604020202020204" pitchFamily="34" charset="0"/>
              </a:rPr>
              <a:t>MIE </a:t>
            </a:r>
            <a:r>
              <a:rPr lang="en-US" sz="5500" b="1">
                <a:solidFill>
                  <a:srgbClr val="004F64"/>
                </a:solidFill>
                <a:latin typeface="Helvetica" panose="020B0604020202020204" pitchFamily="34" charset="0"/>
              </a:rPr>
              <a:t>1005</a:t>
            </a:r>
            <a:r>
              <a:rPr lang="en-US" sz="5500" b="1">
                <a:solidFill>
                  <a:srgbClr val="007FA3"/>
                </a:solidFill>
                <a:latin typeface="Helvetica" panose="020B0604020202020204" pitchFamily="34" charset="0"/>
              </a:rPr>
              <a:t> H </a:t>
            </a:r>
            <a:r>
              <a:rPr lang="en-US" sz="5500" b="1">
                <a:solidFill>
                  <a:srgbClr val="004F64"/>
                </a:solidFill>
                <a:latin typeface="Helvetica" panose="020B0604020202020204" pitchFamily="34" charset="0"/>
              </a:rPr>
              <a:t>S</a:t>
            </a:r>
            <a:endParaRPr lang="en-US" b="1">
              <a:solidFill>
                <a:srgbClr val="004F64"/>
              </a:solidFill>
              <a:latin typeface="Helvetica" panose="020B0604020202020204" pitchFamily="34" charset="0"/>
            </a:endParaRPr>
          </a:p>
          <a:p>
            <a:pPr fontAlgn="base"/>
            <a:r>
              <a:rPr lang="en-US">
                <a:solidFill>
                  <a:srgbClr val="25355A"/>
                </a:solidFill>
                <a:latin typeface="Helvetica" panose="020B0604020202020204" pitchFamily="34" charset="0"/>
              </a:rPr>
              <a:t>Course Codes are divided into a series of parts  </a:t>
            </a:r>
          </a:p>
          <a:p>
            <a:pPr lvl="1" fontAlgn="base">
              <a:buFont typeface="Arial" panose="020B0604020202020204" pitchFamily="34" charset="0"/>
              <a:buChar char="•"/>
            </a:pPr>
            <a:r>
              <a:rPr lang="en-US">
                <a:solidFill>
                  <a:srgbClr val="25355A"/>
                </a:solidFill>
                <a:latin typeface="Helvetica" panose="020B0604020202020204" pitchFamily="34" charset="0"/>
              </a:rPr>
              <a:t> </a:t>
            </a:r>
            <a:r>
              <a:rPr lang="en-US" b="1">
                <a:solidFill>
                  <a:srgbClr val="007FA3"/>
                </a:solidFill>
                <a:latin typeface="Helvetica" panose="020B0604020202020204" pitchFamily="34" charset="0"/>
              </a:rPr>
              <a:t>MIE </a:t>
            </a:r>
            <a:r>
              <a:rPr lang="en-US">
                <a:solidFill>
                  <a:srgbClr val="25355A"/>
                </a:solidFill>
                <a:latin typeface="Helvetica" panose="020B0604020202020204" pitchFamily="34" charset="0"/>
              </a:rPr>
              <a:t>= Department</a:t>
            </a:r>
          </a:p>
          <a:p>
            <a:pPr lvl="1" fontAlgn="base">
              <a:buFont typeface="Arial" panose="020B0604020202020204" pitchFamily="34" charset="0"/>
              <a:buChar char="•"/>
            </a:pPr>
            <a:r>
              <a:rPr lang="en-US">
                <a:solidFill>
                  <a:srgbClr val="25355A"/>
                </a:solidFill>
                <a:latin typeface="Helvetica" panose="020B0604020202020204" pitchFamily="34" charset="0"/>
              </a:rPr>
              <a:t> </a:t>
            </a:r>
            <a:r>
              <a:rPr lang="en-US" b="1">
                <a:solidFill>
                  <a:srgbClr val="007FA3"/>
                </a:solidFill>
                <a:latin typeface="Helvetica" panose="020B0604020202020204" pitchFamily="34" charset="0"/>
              </a:rPr>
              <a:t>1005</a:t>
            </a:r>
            <a:r>
              <a:rPr lang="en-US">
                <a:solidFill>
                  <a:srgbClr val="25355A"/>
                </a:solidFill>
                <a:latin typeface="Helvetica" panose="020B0604020202020204" pitchFamily="34" charset="0"/>
              </a:rPr>
              <a:t> = Course Number</a:t>
            </a:r>
          </a:p>
          <a:p>
            <a:pPr lvl="1" fontAlgn="base">
              <a:buFont typeface="Arial" panose="020B0604020202020204" pitchFamily="34" charset="0"/>
              <a:buChar char="•"/>
            </a:pPr>
            <a:r>
              <a:rPr lang="en-US">
                <a:solidFill>
                  <a:srgbClr val="25355A"/>
                </a:solidFill>
                <a:latin typeface="Helvetica" panose="020B0604020202020204" pitchFamily="34" charset="0"/>
              </a:rPr>
              <a:t> </a:t>
            </a:r>
            <a:r>
              <a:rPr lang="en-US" b="1">
                <a:solidFill>
                  <a:srgbClr val="007FA3"/>
                </a:solidFill>
                <a:latin typeface="Helvetica" panose="020B0604020202020204" pitchFamily="34" charset="0"/>
              </a:rPr>
              <a:t>H</a:t>
            </a:r>
            <a:r>
              <a:rPr lang="en-US">
                <a:solidFill>
                  <a:srgbClr val="25355A"/>
                </a:solidFill>
                <a:latin typeface="Helvetica" panose="020B0604020202020204" pitchFamily="34" charset="0"/>
              </a:rPr>
              <a:t> = Course Weight (half-credit course, 1 term)</a:t>
            </a:r>
          </a:p>
          <a:p>
            <a:pPr lvl="1" fontAlgn="base">
              <a:buFont typeface="Arial" panose="020B0604020202020204" pitchFamily="34" charset="0"/>
              <a:buChar char="•"/>
            </a:pPr>
            <a:r>
              <a:rPr lang="en-US">
                <a:solidFill>
                  <a:srgbClr val="25355A"/>
                </a:solidFill>
                <a:latin typeface="Helvetica" panose="020B0604020202020204" pitchFamily="34" charset="0"/>
              </a:rPr>
              <a:t> </a:t>
            </a:r>
            <a:r>
              <a:rPr lang="en-US" b="1">
                <a:solidFill>
                  <a:srgbClr val="007FA3"/>
                </a:solidFill>
                <a:latin typeface="Helvetica" panose="020B0604020202020204" pitchFamily="34" charset="0"/>
              </a:rPr>
              <a:t>S</a:t>
            </a:r>
            <a:r>
              <a:rPr lang="en-US">
                <a:solidFill>
                  <a:srgbClr val="25355A"/>
                </a:solidFill>
                <a:latin typeface="Helvetica" panose="020B0604020202020204" pitchFamily="34" charset="0"/>
              </a:rPr>
              <a:t>  term (F/S/Y) </a:t>
            </a:r>
          </a:p>
        </p:txBody>
      </p:sp>
    </p:spTree>
    <p:extLst>
      <p:ext uri="{BB962C8B-B14F-4D97-AF65-F5344CB8AC3E}">
        <p14:creationId xmlns:p14="http://schemas.microsoft.com/office/powerpoint/2010/main" val="3950806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CA"/>
              <a:t> </a:t>
            </a:r>
          </a:p>
        </p:txBody>
      </p:sp>
      <p:sp>
        <p:nvSpPr>
          <p:cNvPr id="3" name="Text Placeholder 2"/>
          <p:cNvSpPr>
            <a:spLocks noGrp="1"/>
          </p:cNvSpPr>
          <p:nvPr>
            <p:ph type="body" idx="10"/>
          </p:nvPr>
        </p:nvSpPr>
        <p:spPr>
          <a:xfrm>
            <a:off x="611233" y="2115753"/>
            <a:ext cx="9806173" cy="597432"/>
          </a:xfrm>
        </p:spPr>
        <p:txBody>
          <a:bodyPr>
            <a:normAutofit fontScale="92500" lnSpcReduction="20000"/>
          </a:bodyPr>
          <a:lstStyle/>
          <a:p>
            <a:r>
              <a:rPr lang="en-US"/>
              <a:t>ACORN </a:t>
            </a:r>
            <a:endParaRPr lang="en-CA"/>
          </a:p>
        </p:txBody>
      </p:sp>
      <p:sp>
        <p:nvSpPr>
          <p:cNvPr id="4" name="Rectangle 3"/>
          <p:cNvSpPr/>
          <p:nvPr/>
        </p:nvSpPr>
        <p:spPr>
          <a:xfrm>
            <a:off x="5974813" y="3244334"/>
            <a:ext cx="242374" cy="369332"/>
          </a:xfrm>
          <a:prstGeom prst="rect">
            <a:avLst/>
          </a:prstGeom>
        </p:spPr>
        <p:txBody>
          <a:bodyPr wrap="none">
            <a:spAutoFit/>
          </a:bodyPr>
          <a:lstStyle/>
          <a:p>
            <a:r>
              <a:rPr lang="en-CA">
                <a:solidFill>
                  <a:srgbClr val="000000"/>
                </a:solidFill>
                <a:latin typeface="Times New Roman" panose="02020603050405020304" pitchFamily="18" charset="0"/>
              </a:rPr>
              <a:t> </a:t>
            </a:r>
            <a:endParaRPr lang="en-CA"/>
          </a:p>
        </p:txBody>
      </p:sp>
      <p:sp>
        <p:nvSpPr>
          <p:cNvPr id="5" name="Rectangle 4"/>
          <p:cNvSpPr/>
          <p:nvPr/>
        </p:nvSpPr>
        <p:spPr>
          <a:xfrm>
            <a:off x="5974813" y="3244334"/>
            <a:ext cx="242374" cy="369332"/>
          </a:xfrm>
          <a:prstGeom prst="rect">
            <a:avLst/>
          </a:prstGeom>
        </p:spPr>
        <p:txBody>
          <a:bodyPr wrap="none">
            <a:spAutoFit/>
          </a:bodyPr>
          <a:lstStyle/>
          <a:p>
            <a:r>
              <a:rPr lang="en-CA">
                <a:solidFill>
                  <a:srgbClr val="000000"/>
                </a:solidFill>
                <a:latin typeface="Times New Roman" panose="02020603050405020304" pitchFamily="18" charset="0"/>
              </a:rPr>
              <a:t> </a:t>
            </a:r>
            <a:endParaRPr lang="en-CA"/>
          </a:p>
        </p:txBody>
      </p:sp>
      <p:sp>
        <p:nvSpPr>
          <p:cNvPr id="6" name="Rectangle 5"/>
          <p:cNvSpPr/>
          <p:nvPr/>
        </p:nvSpPr>
        <p:spPr>
          <a:xfrm>
            <a:off x="5974813" y="3244334"/>
            <a:ext cx="242374" cy="369332"/>
          </a:xfrm>
          <a:prstGeom prst="rect">
            <a:avLst/>
          </a:prstGeom>
        </p:spPr>
        <p:txBody>
          <a:bodyPr wrap="none">
            <a:spAutoFit/>
          </a:bodyPr>
          <a:lstStyle/>
          <a:p>
            <a:r>
              <a:rPr lang="en-CA">
                <a:solidFill>
                  <a:srgbClr val="000000"/>
                </a:solidFill>
                <a:latin typeface="Times New Roman" panose="02020603050405020304" pitchFamily="18" charset="0"/>
              </a:rPr>
              <a:t> </a:t>
            </a:r>
            <a:endParaRPr lang="en-CA"/>
          </a:p>
        </p:txBody>
      </p:sp>
      <p:sp>
        <p:nvSpPr>
          <p:cNvPr id="8" name="AutoShape 2" descr="A screen shot of a computer&#10;&#10;Description automatically generated"/>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 name="AutoShape 4" descr="A screen shot of a computer&#10;&#10;Description automatically generated"/>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AutoShape 6" descr="A screen shot of a computer&#10;&#10;Description automatically generated"/>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1" name="AutoShape 8" descr="A screen shot of a computer&#10;&#10;Description automatically generated"/>
          <p:cNvSpPr>
            <a:spLocks noChangeAspect="1" noChangeArrowheads="1"/>
          </p:cNvSpPr>
          <p:nvPr/>
        </p:nvSpPr>
        <p:spPr bwMode="auto">
          <a:xfrm>
            <a:off x="66992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2" name="Rectangle 11"/>
          <p:cNvSpPr/>
          <p:nvPr/>
        </p:nvSpPr>
        <p:spPr>
          <a:xfrm>
            <a:off x="6271247" y="2408650"/>
            <a:ext cx="5567445" cy="1754326"/>
          </a:xfrm>
          <a:prstGeom prst="rect">
            <a:avLst/>
          </a:prstGeom>
        </p:spPr>
        <p:txBody>
          <a:bodyPr wrap="square">
            <a:spAutoFit/>
          </a:bodyPr>
          <a:lstStyle/>
          <a:p>
            <a:pPr fontAlgn="base">
              <a:buFont typeface="Arial" panose="020B0604020202020204" pitchFamily="34" charset="0"/>
              <a:buChar char="•"/>
            </a:pPr>
            <a:r>
              <a:rPr lang="en-US">
                <a:solidFill>
                  <a:srgbClr val="25355A"/>
                </a:solidFill>
                <a:latin typeface="Arial" panose="020B0604020202020204" pitchFamily="34" charset="0"/>
              </a:rPr>
              <a:t>Enroll in or drop courses​</a:t>
            </a:r>
            <a:endParaRPr lang="en-US">
              <a:solidFill>
                <a:srgbClr val="000000"/>
              </a:solidFill>
              <a:latin typeface="Arial" panose="020B0604020202020204" pitchFamily="34" charset="0"/>
            </a:endParaRPr>
          </a:p>
          <a:p>
            <a:pPr fontAlgn="base">
              <a:buFont typeface="Arial" panose="020B0604020202020204" pitchFamily="34" charset="0"/>
              <a:buChar char="•"/>
            </a:pPr>
            <a:r>
              <a:rPr lang="en-US">
                <a:solidFill>
                  <a:srgbClr val="25355A"/>
                </a:solidFill>
                <a:latin typeface="Arial" panose="020B0604020202020204" pitchFamily="34" charset="0"/>
              </a:rPr>
              <a:t>View grades​</a:t>
            </a:r>
            <a:endParaRPr lang="en-US">
              <a:solidFill>
                <a:srgbClr val="000000"/>
              </a:solidFill>
              <a:latin typeface="Arial" panose="020B0604020202020204" pitchFamily="34" charset="0"/>
            </a:endParaRPr>
          </a:p>
          <a:p>
            <a:pPr fontAlgn="base">
              <a:buFont typeface="Arial" panose="020B0604020202020204" pitchFamily="34" charset="0"/>
              <a:buChar char="•"/>
            </a:pPr>
            <a:r>
              <a:rPr lang="en-US">
                <a:solidFill>
                  <a:srgbClr val="25355A"/>
                </a:solidFill>
                <a:latin typeface="Arial" panose="020B0604020202020204" pitchFamily="34" charset="0"/>
              </a:rPr>
              <a:t>Invoice for tuition &amp; fees​</a:t>
            </a:r>
            <a:endParaRPr lang="en-US">
              <a:solidFill>
                <a:srgbClr val="000000"/>
              </a:solidFill>
              <a:latin typeface="Arial" panose="020B0604020202020204" pitchFamily="34" charset="0"/>
            </a:endParaRPr>
          </a:p>
          <a:p>
            <a:pPr fontAlgn="base">
              <a:buFont typeface="Arial" panose="020B0604020202020204" pitchFamily="34" charset="0"/>
              <a:buChar char="•"/>
            </a:pPr>
            <a:r>
              <a:rPr lang="en-US">
                <a:solidFill>
                  <a:srgbClr val="25355A"/>
                </a:solidFill>
                <a:latin typeface="Arial" panose="020B0604020202020204" pitchFamily="34" charset="0"/>
              </a:rPr>
              <a:t>Tax slips​</a:t>
            </a:r>
            <a:endParaRPr lang="en-US">
              <a:solidFill>
                <a:srgbClr val="000000"/>
              </a:solidFill>
              <a:latin typeface="Arial" panose="020B0604020202020204" pitchFamily="34" charset="0"/>
            </a:endParaRPr>
          </a:p>
          <a:p>
            <a:pPr fontAlgn="base">
              <a:buFont typeface="Arial" panose="020B0604020202020204" pitchFamily="34" charset="0"/>
              <a:buChar char="•"/>
            </a:pPr>
            <a:r>
              <a:rPr lang="en-US">
                <a:solidFill>
                  <a:srgbClr val="25355A"/>
                </a:solidFill>
                <a:latin typeface="Arial" panose="020B0604020202020204" pitchFamily="34" charset="0"/>
              </a:rPr>
              <a:t>Update contact information​</a:t>
            </a:r>
            <a:endParaRPr lang="en-US">
              <a:solidFill>
                <a:srgbClr val="000000"/>
              </a:solidFill>
              <a:latin typeface="Arial" panose="020B0604020202020204" pitchFamily="34" charset="0"/>
            </a:endParaRPr>
          </a:p>
          <a:p>
            <a:pPr fontAlgn="base">
              <a:buFont typeface="Arial" panose="020B0604020202020204" pitchFamily="34" charset="0"/>
              <a:buChar char="•"/>
            </a:pPr>
            <a:r>
              <a:rPr lang="en-US">
                <a:solidFill>
                  <a:srgbClr val="25355A"/>
                </a:solidFill>
                <a:latin typeface="Arial" panose="020B0604020202020204" pitchFamily="34" charset="0"/>
              </a:rPr>
              <a:t>Order transcripts</a:t>
            </a:r>
            <a:endParaRPr lang="en-US" b="0" i="0">
              <a:solidFill>
                <a:srgbClr val="000000"/>
              </a:solidFill>
              <a:effectLst/>
              <a:latin typeface="Arial" panose="020B0604020202020204" pitchFamily="34" charset="0"/>
            </a:endParaRPr>
          </a:p>
        </p:txBody>
      </p:sp>
      <p:pic>
        <p:nvPicPr>
          <p:cNvPr id="13" name="Picture 12" descr="C:\Users\carla\AppData\Local\Microsoft\Windows\INetCache\Content.MSO\5323CE2A.tmp"/>
          <p:cNvPicPr/>
          <p:nvPr/>
        </p:nvPicPr>
        <p:blipFill>
          <a:blip r:embed="rId2">
            <a:extLst>
              <a:ext uri="{28A0092B-C50C-407E-A947-70E740481C1C}">
                <a14:useLocalDpi xmlns:a14="http://schemas.microsoft.com/office/drawing/2010/main" val="0"/>
              </a:ext>
            </a:extLst>
          </a:blip>
          <a:srcRect/>
          <a:stretch>
            <a:fillRect/>
          </a:stretch>
        </p:blipFill>
        <p:spPr bwMode="auto">
          <a:xfrm>
            <a:off x="669925" y="3140968"/>
            <a:ext cx="4314825" cy="3074313"/>
          </a:xfrm>
          <a:prstGeom prst="rect">
            <a:avLst/>
          </a:prstGeom>
          <a:noFill/>
          <a:ln>
            <a:noFill/>
          </a:ln>
        </p:spPr>
      </p:pic>
      <p:sp>
        <p:nvSpPr>
          <p:cNvPr id="14" name="Text Placeholder 1"/>
          <p:cNvSpPr txBox="1">
            <a:spLocks/>
          </p:cNvSpPr>
          <p:nvPr/>
        </p:nvSpPr>
        <p:spPr>
          <a:xfrm>
            <a:off x="6240933" y="4581930"/>
            <a:ext cx="4833948" cy="3024336"/>
          </a:xfrm>
          <a:prstGeom prst="rect">
            <a:avLst/>
          </a:prstGeom>
          <a:ln>
            <a:noFill/>
          </a:ln>
        </p:spPr>
        <p:txBody>
          <a:bodyPr vert="horz" lIns="91440" tIns="45720" rIns="91440" bIns="45720" rtlCol="0" anchor="t">
            <a:normAutofit/>
          </a:bodyPr>
          <a:lstStyle>
            <a:lvl1pPr marL="0" indent="0" algn="l" defTabSz="457200" rtl="0" eaLnBrk="1" latinLnBrk="0" hangingPunct="1">
              <a:spcBef>
                <a:spcPct val="20000"/>
              </a:spcBef>
              <a:buClr>
                <a:srgbClr val="007FA3"/>
              </a:buClr>
              <a:buSzPct val="80000"/>
              <a:buFont typeface="Arial"/>
              <a:buNone/>
              <a:defRPr sz="2000" kern="1200">
                <a:solidFill>
                  <a:schemeClr val="bg1">
                    <a:lumMod val="65000"/>
                  </a:schemeClr>
                </a:solidFill>
                <a:latin typeface="Helvetica"/>
                <a:ea typeface="+mn-ea"/>
                <a:cs typeface="Helvetica"/>
              </a:defRPr>
            </a:lvl1pPr>
            <a:lvl2pPr marL="457200" indent="0" algn="l" defTabSz="457200" rtl="0" eaLnBrk="1" latinLnBrk="0" hangingPunct="1">
              <a:spcBef>
                <a:spcPct val="20000"/>
              </a:spcBef>
              <a:buClr>
                <a:srgbClr val="007FA3"/>
              </a:buClr>
              <a:buSzPct val="80000"/>
              <a:buFont typeface="Arial"/>
              <a:buNone/>
              <a:defRPr sz="180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Clr>
                <a:srgbClr val="007FA3"/>
              </a:buClr>
              <a:buSzPct val="80000"/>
              <a:buFont typeface="Arial"/>
              <a:buNone/>
              <a:defRPr sz="160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Clr>
                <a:srgbClr val="007FA3"/>
              </a:buClr>
              <a:buSzPct val="80000"/>
              <a:buFont typeface="Arial"/>
              <a:buNone/>
              <a:defRPr sz="140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Clr>
                <a:srgbClr val="007FA3"/>
              </a:buClr>
              <a:buSzPct val="80000"/>
              <a:buFont typeface="Arial"/>
              <a:buNone/>
              <a:defRPr sz="140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fontAlgn="base"/>
            <a:r>
              <a:rPr lang="en-US" sz="1800">
                <a:solidFill>
                  <a:schemeClr val="tx1"/>
                </a:solidFill>
              </a:rPr>
              <a:t>Check out the video here</a:t>
            </a:r>
            <a:r>
              <a:rPr lang="en-US" sz="1800"/>
              <a:t> (</a:t>
            </a:r>
            <a:r>
              <a:rPr lang="en-CA" sz="1800" u="sng">
                <a:hlinkClick r:id="rId3"/>
              </a:rPr>
              <a:t>https://youtube/UaUS696-uzs</a:t>
            </a:r>
            <a:r>
              <a:rPr lang="en-CA" sz="1800"/>
              <a:t>)</a:t>
            </a:r>
            <a:r>
              <a:rPr lang="en-US" sz="1800"/>
              <a:t> </a:t>
            </a:r>
            <a:r>
              <a:rPr lang="en-US" sz="1800">
                <a:solidFill>
                  <a:schemeClr val="tx1"/>
                </a:solidFill>
              </a:rPr>
              <a:t>to learn about ACORN.​</a:t>
            </a:r>
          </a:p>
          <a:p>
            <a:pPr fontAlgn="base"/>
            <a:endParaRPr lang="en-US" sz="1800"/>
          </a:p>
          <a:p>
            <a:pPr fontAlgn="base"/>
            <a:r>
              <a:rPr lang="en-US" sz="1800">
                <a:solidFill>
                  <a:schemeClr val="tx1"/>
                </a:solidFill>
              </a:rPr>
              <a:t>ACORN FAQs and How-</a:t>
            </a:r>
            <a:r>
              <a:rPr lang="en-US" sz="1800" err="1">
                <a:solidFill>
                  <a:schemeClr val="tx1"/>
                </a:solidFill>
              </a:rPr>
              <a:t>Tos</a:t>
            </a:r>
            <a:r>
              <a:rPr lang="en-US" sz="1800">
                <a:solidFill>
                  <a:schemeClr val="tx1"/>
                </a:solidFill>
              </a:rPr>
              <a:t>:</a:t>
            </a:r>
            <a:r>
              <a:rPr lang="en-US" sz="1800"/>
              <a:t> </a:t>
            </a:r>
            <a:r>
              <a:rPr lang="en-US" sz="1800" u="sng">
                <a:hlinkClick r:id="rId4"/>
              </a:rPr>
              <a:t>http://help.acorn.utoronto.ca/how-to/</a:t>
            </a:r>
            <a:endParaRPr lang="en-CA" sz="1800"/>
          </a:p>
          <a:p>
            <a:endParaRPr lang="en-CA"/>
          </a:p>
        </p:txBody>
      </p:sp>
    </p:spTree>
    <p:extLst>
      <p:ext uri="{BB962C8B-B14F-4D97-AF65-F5344CB8AC3E}">
        <p14:creationId xmlns:p14="http://schemas.microsoft.com/office/powerpoint/2010/main" val="1232607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10307" y="2996952"/>
            <a:ext cx="10310229" cy="3384376"/>
          </a:xfrm>
        </p:spPr>
        <p:txBody>
          <a:bodyPr>
            <a:normAutofit/>
          </a:bodyPr>
          <a:lstStyle/>
          <a:p>
            <a:pPr marL="285750" indent="-285750">
              <a:buFont typeface="Arial" panose="020B0604020202020204" pitchFamily="34" charset="0"/>
              <a:buChar char="•"/>
              <a:defRPr/>
            </a:pPr>
            <a:r>
              <a:rPr lang="en-US">
                <a:solidFill>
                  <a:srgbClr val="007FA3"/>
                </a:solidFill>
              </a:rPr>
              <a:t>SGS Sessional Dates Calendar:</a:t>
            </a:r>
            <a:r>
              <a:rPr lang="en-US"/>
              <a:t> </a:t>
            </a:r>
            <a:r>
              <a:rPr lang="en-US" u="sng">
                <a:hlinkClick r:id="rId3"/>
              </a:rPr>
              <a:t>https://sgs.calendar.utoronto.ca/sessional-dates</a:t>
            </a:r>
            <a:r>
              <a:rPr lang="en-US"/>
              <a:t>​</a:t>
            </a:r>
          </a:p>
          <a:p>
            <a:pPr marL="342900" indent="-342900">
              <a:buFont typeface="Arial" panose="020B0604020202020204" pitchFamily="34" charset="0"/>
              <a:buChar char="•"/>
            </a:pPr>
            <a:endParaRPr lang="en-US">
              <a:solidFill>
                <a:srgbClr val="25355A"/>
              </a:solidFill>
            </a:endParaRPr>
          </a:p>
        </p:txBody>
      </p:sp>
      <p:sp>
        <p:nvSpPr>
          <p:cNvPr id="9" name="Text Placeholder 8"/>
          <p:cNvSpPr>
            <a:spLocks noGrp="1"/>
          </p:cNvSpPr>
          <p:nvPr>
            <p:ph type="body" idx="10"/>
          </p:nvPr>
        </p:nvSpPr>
        <p:spPr>
          <a:xfrm>
            <a:off x="610307" y="2132856"/>
            <a:ext cx="9806173" cy="741448"/>
          </a:xfrm>
        </p:spPr>
        <p:txBody>
          <a:bodyPr>
            <a:normAutofit/>
          </a:bodyPr>
          <a:lstStyle/>
          <a:p>
            <a:r>
              <a:rPr lang="en-US" sz="3500"/>
              <a:t>Important Dates </a:t>
            </a:r>
            <a:endParaRPr lang="en-CA" sz="3500"/>
          </a:p>
        </p:txBody>
      </p:sp>
      <p:sp>
        <p:nvSpPr>
          <p:cNvPr id="2" name="AutoShape 2" descr="https://cac-powerpoint.officeapps.live.com/pods/GetClipboardImage.ashx?Id=bef4622f-741d-4fd8-bb85-c0b0e39a7249&amp;DC=CA3&amp;pkey=f4ce83c9-094c-421a-a892-62609904aa73&amp;wdwaccluster=CA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 name="Picture 4" descr="C:\Users\carla\AppData\Local\Microsoft\Windows\INetCache\Content.MSO\6C213D94.tmp"/>
          <p:cNvPicPr/>
          <p:nvPr/>
        </p:nvPicPr>
        <p:blipFill>
          <a:blip r:embed="rId4">
            <a:extLst>
              <a:ext uri="{28A0092B-C50C-407E-A947-70E740481C1C}">
                <a14:useLocalDpi xmlns:a14="http://schemas.microsoft.com/office/drawing/2010/main" val="0"/>
              </a:ext>
            </a:extLst>
          </a:blip>
          <a:srcRect/>
          <a:stretch>
            <a:fillRect/>
          </a:stretch>
        </p:blipFill>
        <p:spPr bwMode="auto">
          <a:xfrm>
            <a:off x="1055440" y="3483758"/>
            <a:ext cx="5619750" cy="3209925"/>
          </a:xfrm>
          <a:prstGeom prst="rect">
            <a:avLst/>
          </a:prstGeom>
          <a:noFill/>
          <a:ln>
            <a:noFill/>
          </a:ln>
        </p:spPr>
      </p:pic>
    </p:spTree>
    <p:extLst>
      <p:ext uri="{BB962C8B-B14F-4D97-AF65-F5344CB8AC3E}">
        <p14:creationId xmlns:p14="http://schemas.microsoft.com/office/powerpoint/2010/main" val="435667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10307" y="2996952"/>
            <a:ext cx="10310229" cy="3384376"/>
          </a:xfrm>
        </p:spPr>
        <p:txBody>
          <a:bodyPr>
            <a:normAutofit fontScale="92500" lnSpcReduction="10000"/>
          </a:bodyPr>
          <a:lstStyle/>
          <a:p>
            <a:pPr>
              <a:defRPr/>
            </a:pPr>
            <a:r>
              <a:rPr lang="en-US" sz="2300" b="1" spc="-45">
                <a:solidFill>
                  <a:srgbClr val="007FA3"/>
                </a:solidFill>
                <a:latin typeface="Helvetica" panose="020B0604020202020204" pitchFamily="34" charset="0"/>
                <a:ea typeface="+mn-lt"/>
                <a:cs typeface="Helvetica" panose="020B0604020202020204" pitchFamily="34" charset="0"/>
              </a:rPr>
              <a:t>Waitlist </a:t>
            </a:r>
          </a:p>
          <a:p>
            <a:pPr marL="285750" indent="-285750">
              <a:buFont typeface="Arial" panose="020B0604020202020204" pitchFamily="34" charset="0"/>
              <a:buChar char="•"/>
              <a:defRPr/>
            </a:pPr>
            <a:r>
              <a:rPr lang="en-US" sz="1800" spc="-45">
                <a:solidFill>
                  <a:schemeClr val="tx1"/>
                </a:solidFill>
                <a:latin typeface="Helvetica" panose="020B0604020202020204" pitchFamily="34" charset="0"/>
                <a:ea typeface="+mn-lt"/>
                <a:cs typeface="Helvetica" panose="020B0604020202020204" pitchFamily="34" charset="0"/>
              </a:rPr>
              <a:t>If you are on a waitlist: </a:t>
            </a:r>
          </a:p>
          <a:p>
            <a:pPr marL="628650" lvl="1" indent="-285750">
              <a:buFont typeface="Arial" panose="020B0604020202020204" pitchFamily="34" charset="0"/>
              <a:buChar char="•"/>
              <a:defRPr/>
            </a:pPr>
            <a:r>
              <a:rPr lang="en-US" spc="-45">
                <a:solidFill>
                  <a:schemeClr val="tx1"/>
                </a:solidFill>
                <a:latin typeface="Helvetica" panose="020B0604020202020204" pitchFamily="34" charset="0"/>
                <a:ea typeface="+mn-lt"/>
                <a:cs typeface="Helvetica" panose="020B0604020202020204" pitchFamily="34" charset="0"/>
              </a:rPr>
              <a:t>Consider letting the course instructor know your interest.</a:t>
            </a:r>
          </a:p>
          <a:p>
            <a:pPr marL="628650" lvl="1" indent="-285750">
              <a:buFont typeface="Arial" panose="020B0604020202020204" pitchFamily="34" charset="0"/>
              <a:buChar char="•"/>
              <a:defRPr/>
            </a:pPr>
            <a:r>
              <a:rPr lang="en-US" spc="-45">
                <a:solidFill>
                  <a:schemeClr val="tx1"/>
                </a:solidFill>
                <a:latin typeface="Helvetica" panose="020B0604020202020204" pitchFamily="34" charset="0"/>
                <a:ea typeface="+mn-lt"/>
                <a:cs typeface="Helvetica" panose="020B0604020202020204" pitchFamily="34" charset="0"/>
              </a:rPr>
              <a:t>Remain on the waiting list – students could drop the course within the first week or two of class.</a:t>
            </a:r>
          </a:p>
          <a:p>
            <a:pPr marL="628650" lvl="1" indent="-285750">
              <a:buFont typeface="Arial" panose="020B0604020202020204" pitchFamily="34" charset="0"/>
              <a:buChar char="•"/>
              <a:defRPr/>
            </a:pPr>
            <a:r>
              <a:rPr lang="en-US" spc="-45">
                <a:solidFill>
                  <a:schemeClr val="tx1"/>
                </a:solidFill>
                <a:latin typeface="Helvetica" panose="020B0604020202020204" pitchFamily="34" charset="0"/>
                <a:ea typeface="+mn-lt"/>
                <a:cs typeface="Helvetica" panose="020B0604020202020204" pitchFamily="34" charset="0"/>
              </a:rPr>
              <a:t>Popular courses like MIE1624, MIE1622 &amp; MIE1628 have large waitlists and course instructors cannot request that you get a spot.</a:t>
            </a:r>
          </a:p>
          <a:p>
            <a:pPr marL="628650" lvl="1" indent="-285750">
              <a:buFont typeface="Arial" panose="020B0604020202020204" pitchFamily="34" charset="0"/>
              <a:buChar char="•"/>
              <a:defRPr/>
            </a:pPr>
            <a:r>
              <a:rPr lang="en-US" b="1">
                <a:solidFill>
                  <a:schemeClr val="tx1"/>
                </a:solidFill>
                <a:latin typeface="Helvetica" panose="020B0604020202020204" pitchFamily="34" charset="0"/>
              </a:rPr>
              <a:t>January 22</a:t>
            </a:r>
            <a:r>
              <a:rPr lang="en-US">
                <a:solidFill>
                  <a:schemeClr val="tx1"/>
                </a:solidFill>
                <a:latin typeface="Helvetica" panose="020B0604020202020204" pitchFamily="34" charset="0"/>
              </a:rPr>
              <a:t>:  Deadline to enroll / add Winter session courses </a:t>
            </a:r>
            <a:endParaRPr lang="en-US" spc="-45">
              <a:solidFill>
                <a:schemeClr val="tx1"/>
              </a:solidFill>
              <a:latin typeface="Helvetica" panose="020B0604020202020204" pitchFamily="34" charset="0"/>
              <a:ea typeface="+mn-lt"/>
              <a:cs typeface="Helvetica" panose="020B0604020202020204" pitchFamily="34" charset="0"/>
            </a:endParaRPr>
          </a:p>
          <a:p>
            <a:pPr>
              <a:defRPr/>
            </a:pPr>
            <a:endParaRPr lang="en-US" b="1" spc="-45">
              <a:solidFill>
                <a:srgbClr val="007FA3"/>
              </a:solidFill>
              <a:latin typeface="Helvetica" panose="020B0604020202020204" pitchFamily="34" charset="0"/>
              <a:ea typeface="+mn-lt"/>
              <a:cs typeface="Helvetica" panose="020B0604020202020204" pitchFamily="34" charset="0"/>
            </a:endParaRPr>
          </a:p>
          <a:p>
            <a:pPr>
              <a:defRPr/>
            </a:pPr>
            <a:r>
              <a:rPr lang="en-US" sz="2300" b="1" spc="-45">
                <a:solidFill>
                  <a:srgbClr val="007FA3"/>
                </a:solidFill>
                <a:latin typeface="Helvetica" panose="020B0604020202020204" pitchFamily="34" charset="0"/>
                <a:ea typeface="+mn-lt"/>
                <a:cs typeface="Helvetica" panose="020B0604020202020204" pitchFamily="34" charset="0"/>
              </a:rPr>
              <a:t>Dropping a Course </a:t>
            </a:r>
          </a:p>
          <a:p>
            <a:pPr marL="285750" indent="-285750">
              <a:buFont typeface="Arial" panose="020B0604020202020204" pitchFamily="34" charset="0"/>
              <a:buChar char="•"/>
              <a:defRPr/>
            </a:pPr>
            <a:r>
              <a:rPr lang="en-US" sz="1800" b="1" spc="-45">
                <a:solidFill>
                  <a:schemeClr val="tx1"/>
                </a:solidFill>
                <a:latin typeface="Helvetica" panose="020B0604020202020204" pitchFamily="34" charset="0"/>
                <a:ea typeface="+mn-lt"/>
                <a:cs typeface="Helvetica" panose="020B0604020202020204" pitchFamily="34" charset="0"/>
              </a:rPr>
              <a:t>February 20 </a:t>
            </a:r>
            <a:r>
              <a:rPr lang="en-US" sz="1800" spc="-45">
                <a:solidFill>
                  <a:schemeClr val="tx1"/>
                </a:solidFill>
                <a:latin typeface="Helvetica" panose="020B0604020202020204" pitchFamily="34" charset="0"/>
                <a:ea typeface="+mn-lt"/>
                <a:cs typeface="Helvetica" panose="020B0604020202020204" pitchFamily="34" charset="0"/>
              </a:rPr>
              <a:t>– Final date to drop Winter session courses without academic penalty </a:t>
            </a:r>
          </a:p>
          <a:p>
            <a:pPr marL="285750" indent="-285750">
              <a:buFont typeface="Arial" panose="020B0604020202020204" pitchFamily="34" charset="0"/>
              <a:buChar char="•"/>
              <a:defRPr/>
            </a:pPr>
            <a:r>
              <a:rPr lang="en-US" sz="1800" spc="-45">
                <a:solidFill>
                  <a:schemeClr val="tx1"/>
                </a:solidFill>
                <a:latin typeface="Helvetica" panose="020B0604020202020204" pitchFamily="34" charset="0"/>
                <a:ea typeface="+mn-lt"/>
                <a:cs typeface="Helvetica" panose="020B0604020202020204" pitchFamily="34" charset="0"/>
              </a:rPr>
              <a:t>Seek academic advice before the deadline.</a:t>
            </a:r>
          </a:p>
          <a:p>
            <a:pPr marL="342900" indent="-342900">
              <a:buFont typeface="Arial" panose="020B0604020202020204" pitchFamily="34" charset="0"/>
              <a:buChar char="•"/>
            </a:pPr>
            <a:endParaRPr lang="en-US">
              <a:solidFill>
                <a:srgbClr val="25355A"/>
              </a:solidFill>
            </a:endParaRPr>
          </a:p>
        </p:txBody>
      </p:sp>
      <p:sp>
        <p:nvSpPr>
          <p:cNvPr id="9" name="Text Placeholder 8"/>
          <p:cNvSpPr>
            <a:spLocks noGrp="1"/>
          </p:cNvSpPr>
          <p:nvPr>
            <p:ph type="body" idx="10"/>
          </p:nvPr>
        </p:nvSpPr>
        <p:spPr>
          <a:xfrm>
            <a:off x="610307" y="2132856"/>
            <a:ext cx="9806173" cy="741448"/>
          </a:xfrm>
        </p:spPr>
        <p:txBody>
          <a:bodyPr>
            <a:normAutofit fontScale="92500"/>
          </a:bodyPr>
          <a:lstStyle/>
          <a:p>
            <a:r>
              <a:rPr lang="en-US"/>
              <a:t>Advice on Waitlists &amp; the Drop Deadline </a:t>
            </a:r>
            <a:endParaRPr lang="en-CA"/>
          </a:p>
        </p:txBody>
      </p:sp>
      <p:sp>
        <p:nvSpPr>
          <p:cNvPr id="2" name="AutoShape 2" descr="https://cac-powerpoint.officeapps.live.com/pods/GetClipboardImage.ashx?Id=bef4622f-741d-4fd8-bb85-c0b0e39a7249&amp;DC=CA3&amp;pkey=f4ce83c9-094c-421a-a892-62609904aa73&amp;wdwaccluster=CA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1623276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10307" y="3573016"/>
            <a:ext cx="9806173" cy="2521082"/>
          </a:xfrm>
        </p:spPr>
        <p:txBody>
          <a:bodyPr>
            <a:normAutofit/>
          </a:bodyPr>
          <a:lstStyle/>
          <a:p>
            <a:pPr marL="342900" indent="-342900">
              <a:buFont typeface="Arial" panose="020B0604020202020204" pitchFamily="34" charset="0"/>
              <a:buChar char="•"/>
            </a:pPr>
            <a:r>
              <a:rPr lang="en-US">
                <a:solidFill>
                  <a:srgbClr val="25355A"/>
                </a:solidFill>
              </a:rPr>
              <a:t>AMIGAS is the graduate student association in the Department of Mechanical and Industrial Engineering. </a:t>
            </a:r>
          </a:p>
          <a:p>
            <a:pPr marL="342900" indent="-342900">
              <a:buFont typeface="Arial" panose="020B0604020202020204" pitchFamily="34" charset="0"/>
              <a:buChar char="•"/>
            </a:pPr>
            <a:r>
              <a:rPr lang="en-US">
                <a:solidFill>
                  <a:srgbClr val="25355A"/>
                </a:solidFill>
              </a:rPr>
              <a:t>AMIGAS hosts social, athletic, academic, and professional development events open to all MIE graduate students.</a:t>
            </a:r>
          </a:p>
          <a:p>
            <a:pPr marL="342900" indent="-342900">
              <a:buFont typeface="Arial" panose="020B0604020202020204" pitchFamily="34" charset="0"/>
              <a:buChar char="•"/>
            </a:pPr>
            <a:r>
              <a:rPr lang="en-US">
                <a:solidFill>
                  <a:srgbClr val="25355A"/>
                </a:solidFill>
              </a:rPr>
              <a:t>Website: </a:t>
            </a:r>
            <a:r>
              <a:rPr lang="en-US">
                <a:solidFill>
                  <a:srgbClr val="25355A"/>
                </a:solidFill>
                <a:hlinkClick r:id="rId2" action="ppaction://hlinkfile"/>
              </a:rPr>
              <a:t>amigas.mie.utoronto.ca</a:t>
            </a:r>
            <a:r>
              <a:rPr lang="en-US">
                <a:solidFill>
                  <a:srgbClr val="25355A"/>
                </a:solidFill>
              </a:rPr>
              <a:t> </a:t>
            </a:r>
          </a:p>
          <a:p>
            <a:pPr marL="342900" indent="-342900">
              <a:buFont typeface="Arial" panose="020B0604020202020204" pitchFamily="34" charset="0"/>
              <a:buChar char="•"/>
            </a:pPr>
            <a:r>
              <a:rPr lang="en-US">
                <a:solidFill>
                  <a:srgbClr val="25355A"/>
                </a:solidFill>
              </a:rPr>
              <a:t>Instagram: @</a:t>
            </a:r>
            <a:r>
              <a:rPr lang="en-US" err="1">
                <a:solidFill>
                  <a:srgbClr val="25355A"/>
                </a:solidFill>
              </a:rPr>
              <a:t>amigas_mie_uoft</a:t>
            </a:r>
            <a:endParaRPr lang="en-CA">
              <a:solidFill>
                <a:srgbClr val="25355A"/>
              </a:solidFill>
            </a:endParaRPr>
          </a:p>
        </p:txBody>
      </p:sp>
      <p:sp>
        <p:nvSpPr>
          <p:cNvPr id="9" name="Text Placeholder 8"/>
          <p:cNvSpPr>
            <a:spLocks noGrp="1"/>
          </p:cNvSpPr>
          <p:nvPr>
            <p:ph type="body" idx="10"/>
          </p:nvPr>
        </p:nvSpPr>
        <p:spPr>
          <a:xfrm>
            <a:off x="610306" y="2204864"/>
            <a:ext cx="10526254" cy="1440160"/>
          </a:xfrm>
        </p:spPr>
        <p:txBody>
          <a:bodyPr>
            <a:normAutofit/>
          </a:bodyPr>
          <a:lstStyle/>
          <a:p>
            <a:r>
              <a:rPr lang="en-US" sz="3600"/>
              <a:t>The Association of Mechanical and Industrial Engineering Graduate Students (AMIGAS)</a:t>
            </a:r>
            <a:endParaRPr lang="en-CA" sz="3600"/>
          </a:p>
        </p:txBody>
      </p:sp>
    </p:spTree>
    <p:extLst>
      <p:ext uri="{BB962C8B-B14F-4D97-AF65-F5344CB8AC3E}">
        <p14:creationId xmlns:p14="http://schemas.microsoft.com/office/powerpoint/2010/main" val="2644023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2"/>
          <p:cNvSpPr txBox="1">
            <a:spLocks noGrp="1"/>
          </p:cNvSpPr>
          <p:nvPr>
            <p:ph type="ctrTitle"/>
          </p:nvPr>
        </p:nvSpPr>
        <p:spPr>
          <a:xfrm>
            <a:off x="1970485" y="3657740"/>
            <a:ext cx="8251031" cy="519373"/>
          </a:xfrm>
          <a:prstGeom prst="rect">
            <a:avLst/>
          </a:prstGeom>
          <a:noFill/>
          <a:ln>
            <a:noFill/>
          </a:ln>
        </p:spPr>
        <p:txBody>
          <a:bodyPr spcFirstLastPara="1" wrap="square" lIns="0" tIns="0" rIns="0" bIns="0" anchor="b" anchorCtr="0">
            <a:spAutoFit/>
          </a:bodyPr>
          <a:lstStyle/>
          <a:p>
            <a:pPr algn="ctr"/>
            <a:r>
              <a:rPr lang="en-US" dirty="0">
                <a:solidFill>
                  <a:srgbClr val="183686"/>
                </a:solidFill>
                <a:latin typeface="Arial"/>
                <a:ea typeface="Arial"/>
                <a:cs typeface="Arial"/>
                <a:sym typeface="Arial"/>
              </a:rPr>
              <a:t>AMIGAS: </a:t>
            </a:r>
            <a:r>
              <a:rPr lang="en-US" sz="3094" b="0" dirty="0">
                <a:solidFill>
                  <a:srgbClr val="183686"/>
                </a:solidFill>
              </a:rPr>
              <a:t>Your MIE Graduate Student Group</a:t>
            </a:r>
            <a:endParaRPr b="0" dirty="0">
              <a:solidFill>
                <a:srgbClr val="183686"/>
              </a:solidFill>
              <a:latin typeface="Arial"/>
              <a:ea typeface="Arial"/>
              <a:cs typeface="Arial"/>
              <a:sym typeface="Arial"/>
            </a:endParaRPr>
          </a:p>
        </p:txBody>
      </p:sp>
      <p:sp>
        <p:nvSpPr>
          <p:cNvPr id="54" name="Google Shape;54;p2"/>
          <p:cNvSpPr txBox="1">
            <a:spLocks noGrp="1"/>
          </p:cNvSpPr>
          <p:nvPr>
            <p:ph type="subTitle" idx="1"/>
          </p:nvPr>
        </p:nvSpPr>
        <p:spPr>
          <a:xfrm>
            <a:off x="2047311" y="4731619"/>
            <a:ext cx="8251031" cy="391261"/>
          </a:xfrm>
          <a:prstGeom prst="rect">
            <a:avLst/>
          </a:prstGeom>
          <a:noFill/>
          <a:ln>
            <a:noFill/>
          </a:ln>
        </p:spPr>
        <p:txBody>
          <a:bodyPr spcFirstLastPara="1" wrap="square" lIns="0" tIns="0" rIns="0" bIns="0" anchor="t" anchorCtr="0">
            <a:spAutoFit/>
          </a:bodyPr>
          <a:lstStyle/>
          <a:p>
            <a:pPr marL="0" indent="0" algn="ctr">
              <a:lnSpc>
                <a:spcPct val="112500"/>
              </a:lnSpc>
              <a:buSzPts val="3200"/>
            </a:pPr>
            <a:r>
              <a:rPr lang="en-US" sz="2250" dirty="0">
                <a:solidFill>
                  <a:srgbClr val="183686"/>
                </a:solidFill>
              </a:rPr>
              <a:t>Association of Mechanical and Industrial Graduate Students </a:t>
            </a:r>
            <a:endParaRPr dirty="0">
              <a:solidFill>
                <a:srgbClr val="183686"/>
              </a:solidFill>
            </a:endParaRPr>
          </a:p>
        </p:txBody>
      </p:sp>
      <p:sp>
        <p:nvSpPr>
          <p:cNvPr id="55" name="Google Shape;55;p2"/>
          <p:cNvSpPr/>
          <p:nvPr/>
        </p:nvSpPr>
        <p:spPr>
          <a:xfrm>
            <a:off x="1524000" y="6719991"/>
            <a:ext cx="9144000" cy="138009"/>
          </a:xfrm>
          <a:prstGeom prst="rect">
            <a:avLst/>
          </a:prstGeom>
          <a:solidFill>
            <a:srgbClr val="22253D"/>
          </a:solidFill>
          <a:ln>
            <a:noFill/>
          </a:ln>
        </p:spPr>
        <p:txBody>
          <a:bodyPr spcFirstLastPara="1" wrap="square" lIns="64283" tIns="32133" rIns="64283" bIns="32133" anchor="t" anchorCtr="0">
            <a:noAutofit/>
          </a:bodyPr>
          <a:lstStyle/>
          <a:p>
            <a:pPr algn="ctr" defTabSz="642915">
              <a:buClr>
                <a:srgbClr val="000000"/>
              </a:buClr>
              <a:buSzPts val="4200"/>
            </a:pPr>
            <a:endParaRPr sz="2953" kern="0">
              <a:solidFill>
                <a:srgbClr val="000000"/>
              </a:solidFill>
              <a:latin typeface="Gill Sans"/>
              <a:ea typeface="Gill Sans"/>
              <a:cs typeface="Gill Sans"/>
              <a:sym typeface="Gill Sans"/>
            </a:endParaRPr>
          </a:p>
        </p:txBody>
      </p:sp>
      <p:pic>
        <p:nvPicPr>
          <p:cNvPr id="3" name="Picture 2" descr="A blue and white logo&#10;&#10;Description automatically generated">
            <a:extLst>
              <a:ext uri="{FF2B5EF4-FFF2-40B4-BE49-F238E27FC236}">
                <a16:creationId xmlns:a16="http://schemas.microsoft.com/office/drawing/2014/main" id="{82864C8B-463D-80FC-AD57-1639800A8C4B}"/>
              </a:ext>
            </a:extLst>
          </p:cNvPr>
          <p:cNvPicPr>
            <a:picLocks noChangeAspect="1"/>
          </p:cNvPicPr>
          <p:nvPr/>
        </p:nvPicPr>
        <p:blipFill rotWithShape="1">
          <a:blip r:embed="rId3"/>
          <a:srcRect t="25447" b="39091"/>
          <a:stretch/>
        </p:blipFill>
        <p:spPr>
          <a:xfrm>
            <a:off x="6679351" y="0"/>
            <a:ext cx="3988649" cy="1414463"/>
          </a:xfrm>
          <a:prstGeom prst="rect">
            <a:avLst/>
          </a:prstGeom>
        </p:spPr>
      </p:pic>
    </p:spTree>
    <p:extLst>
      <p:ext uri="{BB962C8B-B14F-4D97-AF65-F5344CB8AC3E}">
        <p14:creationId xmlns:p14="http://schemas.microsoft.com/office/powerpoint/2010/main" val="4263518388"/>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3" name="Picture 2" descr="A group of people sitting in a room&#10;&#10;Description automatically generated">
            <a:extLst>
              <a:ext uri="{FF2B5EF4-FFF2-40B4-BE49-F238E27FC236}">
                <a16:creationId xmlns:a16="http://schemas.microsoft.com/office/drawing/2014/main" id="{D2F28A8D-1C19-CB9C-08DC-45405753A538}"/>
              </a:ext>
            </a:extLst>
          </p:cNvPr>
          <p:cNvPicPr>
            <a:picLocks noChangeAspect="1"/>
          </p:cNvPicPr>
          <p:nvPr/>
        </p:nvPicPr>
        <p:blipFill rotWithShape="1">
          <a:blip r:embed="rId3"/>
          <a:srcRect t="51419"/>
          <a:stretch/>
        </p:blipFill>
        <p:spPr>
          <a:xfrm>
            <a:off x="1541859" y="3526320"/>
            <a:ext cx="4927656" cy="2599903"/>
          </a:xfrm>
          <a:prstGeom prst="rect">
            <a:avLst/>
          </a:prstGeom>
        </p:spPr>
      </p:pic>
      <p:pic>
        <p:nvPicPr>
          <p:cNvPr id="107" name="Google Shape;107;p10" descr="A person taking a selfie with a group of people behind him&#10;&#10;Description automatically generated"/>
          <p:cNvPicPr preferRelativeResize="0"/>
          <p:nvPr/>
        </p:nvPicPr>
        <p:blipFill rotWithShape="1">
          <a:blip r:embed="rId4">
            <a:alphaModFix/>
          </a:blip>
          <a:srcRect/>
          <a:stretch/>
        </p:blipFill>
        <p:spPr>
          <a:xfrm>
            <a:off x="6428267" y="3703609"/>
            <a:ext cx="4018926" cy="2422614"/>
          </a:xfrm>
          <a:prstGeom prst="rect">
            <a:avLst/>
          </a:prstGeom>
          <a:noFill/>
          <a:ln>
            <a:noFill/>
          </a:ln>
        </p:spPr>
      </p:pic>
      <p:pic>
        <p:nvPicPr>
          <p:cNvPr id="7" name="Picture 6" descr="A group of people standing outside&#10;&#10;Description automatically generated with low confidence">
            <a:extLst>
              <a:ext uri="{FF2B5EF4-FFF2-40B4-BE49-F238E27FC236}">
                <a16:creationId xmlns:a16="http://schemas.microsoft.com/office/drawing/2014/main" id="{95AC0EE7-D780-D242-105C-D7B963490AD3}"/>
              </a:ext>
            </a:extLst>
          </p:cNvPr>
          <p:cNvPicPr>
            <a:picLocks noChangeAspect="1"/>
          </p:cNvPicPr>
          <p:nvPr/>
        </p:nvPicPr>
        <p:blipFill rotWithShape="1">
          <a:blip r:embed="rId5"/>
          <a:srcRect l="1375" t="21201" r="30487" b="23026"/>
          <a:stretch/>
        </p:blipFill>
        <p:spPr>
          <a:xfrm>
            <a:off x="1524000" y="1431188"/>
            <a:ext cx="3921612" cy="2272421"/>
          </a:xfrm>
          <a:prstGeom prst="rect">
            <a:avLst/>
          </a:prstGeom>
        </p:spPr>
      </p:pic>
      <p:sp>
        <p:nvSpPr>
          <p:cNvPr id="103" name="Google Shape;103;p10"/>
          <p:cNvSpPr txBox="1">
            <a:spLocks noGrp="1"/>
          </p:cNvSpPr>
          <p:nvPr>
            <p:ph type="body" idx="1"/>
          </p:nvPr>
        </p:nvSpPr>
        <p:spPr>
          <a:xfrm>
            <a:off x="1966019" y="731777"/>
            <a:ext cx="8060133" cy="613828"/>
          </a:xfrm>
          <a:prstGeom prst="rect">
            <a:avLst/>
          </a:prstGeom>
          <a:noFill/>
          <a:ln>
            <a:noFill/>
          </a:ln>
        </p:spPr>
        <p:txBody>
          <a:bodyPr spcFirstLastPara="1" wrap="square" lIns="0" tIns="0" rIns="0" bIns="0" anchor="t" anchorCtr="0">
            <a:noAutofit/>
          </a:bodyPr>
          <a:lstStyle/>
          <a:p>
            <a:pPr marL="0" indent="0" algn="just">
              <a:spcBef>
                <a:spcPts val="0"/>
              </a:spcBef>
              <a:buClr>
                <a:srgbClr val="00B0F0"/>
              </a:buClr>
              <a:buSzPts val="2400"/>
            </a:pPr>
            <a:r>
              <a:rPr lang="en-US" sz="2250" dirty="0">
                <a:solidFill>
                  <a:schemeClr val="dk2"/>
                </a:solidFill>
              </a:rPr>
              <a:t>Picnics, Wonderland, Welcome BBQ Event, Coffee Break Events, Distillery District etc. in Fall.</a:t>
            </a:r>
            <a:endParaRPr sz="2531" dirty="0">
              <a:solidFill>
                <a:schemeClr val="dk2"/>
              </a:solidFill>
            </a:endParaRPr>
          </a:p>
        </p:txBody>
      </p:sp>
      <p:sp>
        <p:nvSpPr>
          <p:cNvPr id="104" name="Google Shape;104;p10"/>
          <p:cNvSpPr txBox="1">
            <a:spLocks noGrp="1"/>
          </p:cNvSpPr>
          <p:nvPr>
            <p:ph type="title"/>
          </p:nvPr>
        </p:nvSpPr>
        <p:spPr>
          <a:xfrm>
            <a:off x="1966020" y="203484"/>
            <a:ext cx="8259961" cy="410766"/>
          </a:xfrm>
          <a:prstGeom prst="rect">
            <a:avLst/>
          </a:prstGeom>
          <a:noFill/>
          <a:ln>
            <a:noFill/>
          </a:ln>
        </p:spPr>
        <p:txBody>
          <a:bodyPr spcFirstLastPara="1" wrap="square" lIns="0" tIns="0" rIns="0" bIns="0" anchor="t" anchorCtr="0">
            <a:noAutofit/>
          </a:bodyPr>
          <a:lstStyle/>
          <a:p>
            <a:r>
              <a:rPr lang="en-US">
                <a:solidFill>
                  <a:srgbClr val="183686"/>
                </a:solidFill>
              </a:rPr>
              <a:t>Fall Activities</a:t>
            </a:r>
            <a:endParaRPr>
              <a:solidFill>
                <a:srgbClr val="183686"/>
              </a:solidFill>
            </a:endParaRPr>
          </a:p>
        </p:txBody>
      </p:sp>
      <p:pic>
        <p:nvPicPr>
          <p:cNvPr id="106" name="Google Shape;106;p10" descr="A group of people in a park&#10;&#10;Description automatically generated with medium confidence"/>
          <p:cNvPicPr preferRelativeResize="0"/>
          <p:nvPr/>
        </p:nvPicPr>
        <p:blipFill rotWithShape="1">
          <a:blip r:embed="rId6">
            <a:alphaModFix/>
          </a:blip>
          <a:srcRect l="9975" t="10000" r="20529" b="14762"/>
          <a:stretch/>
        </p:blipFill>
        <p:spPr>
          <a:xfrm>
            <a:off x="7639383" y="1468492"/>
            <a:ext cx="3028617" cy="2376382"/>
          </a:xfrm>
          <a:prstGeom prst="rect">
            <a:avLst/>
          </a:prstGeom>
          <a:noFill/>
          <a:ln>
            <a:noFill/>
          </a:ln>
        </p:spPr>
      </p:pic>
      <p:pic>
        <p:nvPicPr>
          <p:cNvPr id="108" name="Google Shape;108;p10"/>
          <p:cNvPicPr preferRelativeResize="0"/>
          <p:nvPr/>
        </p:nvPicPr>
        <p:blipFill rotWithShape="1">
          <a:blip r:embed="rId7">
            <a:alphaModFix/>
          </a:blip>
          <a:srcRect/>
          <a:stretch/>
        </p:blipFill>
        <p:spPr>
          <a:xfrm>
            <a:off x="5456438" y="1465173"/>
            <a:ext cx="2182945" cy="2238436"/>
          </a:xfrm>
          <a:prstGeom prst="rect">
            <a:avLst/>
          </a:prstGeom>
          <a:noFill/>
          <a:ln>
            <a:noFill/>
          </a:ln>
        </p:spPr>
      </p:pic>
      <p:sp>
        <p:nvSpPr>
          <p:cNvPr id="110" name="Google Shape;110;p10"/>
          <p:cNvSpPr txBox="1"/>
          <p:nvPr/>
        </p:nvSpPr>
        <p:spPr>
          <a:xfrm>
            <a:off x="1966020" y="2753591"/>
            <a:ext cx="2782410" cy="391602"/>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969" kern="0" dirty="0">
                <a:solidFill>
                  <a:srgbClr val="FFFFFF"/>
                </a:solidFill>
                <a:latin typeface="Georgia"/>
                <a:ea typeface="Georgia"/>
                <a:cs typeface="Georgia"/>
                <a:sym typeface="Georgia"/>
              </a:rPr>
              <a:t>Welcome Back BBQ</a:t>
            </a:r>
            <a:endParaRPr sz="1969" kern="0" dirty="0">
              <a:solidFill>
                <a:srgbClr val="FFFFFF"/>
              </a:solidFill>
              <a:latin typeface="Georgia"/>
              <a:ea typeface="Georgia"/>
              <a:cs typeface="Georgia"/>
              <a:sym typeface="Georgia"/>
            </a:endParaRPr>
          </a:p>
        </p:txBody>
      </p:sp>
      <p:sp>
        <p:nvSpPr>
          <p:cNvPr id="111" name="Google Shape;111;p10"/>
          <p:cNvSpPr txBox="1"/>
          <p:nvPr/>
        </p:nvSpPr>
        <p:spPr>
          <a:xfrm>
            <a:off x="5671892" y="3429000"/>
            <a:ext cx="2182945" cy="354576"/>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dirty="0">
                <a:solidFill>
                  <a:srgbClr val="FFFFFF"/>
                </a:solidFill>
                <a:latin typeface="Georgia"/>
                <a:ea typeface="Georgia"/>
                <a:cs typeface="Georgia"/>
                <a:sym typeface="Georgia"/>
              </a:rPr>
              <a:t>Board Games Event</a:t>
            </a:r>
            <a:endParaRPr sz="1969" kern="0" dirty="0">
              <a:solidFill>
                <a:srgbClr val="FFFFFF"/>
              </a:solidFill>
              <a:latin typeface="Georgia"/>
              <a:ea typeface="Georgia"/>
              <a:cs typeface="Georgia"/>
              <a:sym typeface="Georgia"/>
            </a:endParaRPr>
          </a:p>
        </p:txBody>
      </p:sp>
      <p:sp>
        <p:nvSpPr>
          <p:cNvPr id="112" name="Google Shape;112;p10"/>
          <p:cNvSpPr txBox="1"/>
          <p:nvPr/>
        </p:nvSpPr>
        <p:spPr>
          <a:xfrm>
            <a:off x="8169946" y="3526320"/>
            <a:ext cx="2182945" cy="354576"/>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a:solidFill>
                  <a:srgbClr val="FFFFFF"/>
                </a:solidFill>
                <a:latin typeface="Georgia"/>
                <a:ea typeface="Georgia"/>
                <a:cs typeface="Georgia"/>
                <a:sym typeface="Georgia"/>
              </a:rPr>
              <a:t>Toronto Island Picnic</a:t>
            </a:r>
            <a:endParaRPr sz="1969" kern="0">
              <a:solidFill>
                <a:srgbClr val="FFFFFF"/>
              </a:solidFill>
              <a:latin typeface="Georgia"/>
              <a:ea typeface="Georgia"/>
              <a:cs typeface="Georgia"/>
              <a:sym typeface="Georgia"/>
            </a:endParaRPr>
          </a:p>
        </p:txBody>
      </p:sp>
      <p:sp>
        <p:nvSpPr>
          <p:cNvPr id="113" name="Google Shape;113;p10"/>
          <p:cNvSpPr txBox="1"/>
          <p:nvPr/>
        </p:nvSpPr>
        <p:spPr>
          <a:xfrm>
            <a:off x="6684970" y="5628094"/>
            <a:ext cx="2182945" cy="354576"/>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dirty="0">
                <a:solidFill>
                  <a:srgbClr val="FFFFFF"/>
                </a:solidFill>
                <a:latin typeface="Georgia"/>
                <a:ea typeface="Georgia"/>
                <a:cs typeface="Georgia"/>
                <a:sym typeface="Georgia"/>
              </a:rPr>
              <a:t>Wonderland Event</a:t>
            </a:r>
            <a:endParaRPr sz="1969" kern="0" dirty="0">
              <a:solidFill>
                <a:srgbClr val="FFFFFF"/>
              </a:solidFill>
              <a:latin typeface="Georgia"/>
              <a:ea typeface="Georgia"/>
              <a:cs typeface="Georgia"/>
              <a:sym typeface="Georgia"/>
            </a:endParaRPr>
          </a:p>
        </p:txBody>
      </p:sp>
      <p:sp>
        <p:nvSpPr>
          <p:cNvPr id="8" name="Google Shape;113;p10">
            <a:extLst>
              <a:ext uri="{FF2B5EF4-FFF2-40B4-BE49-F238E27FC236}">
                <a16:creationId xmlns:a16="http://schemas.microsoft.com/office/drawing/2014/main" id="{D813DDF7-36D2-DCEC-E1C0-1A7848A92F15}"/>
              </a:ext>
            </a:extLst>
          </p:cNvPr>
          <p:cNvSpPr txBox="1"/>
          <p:nvPr/>
        </p:nvSpPr>
        <p:spPr>
          <a:xfrm>
            <a:off x="3981373" y="5566796"/>
            <a:ext cx="2182945" cy="354576"/>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dirty="0">
                <a:solidFill>
                  <a:srgbClr val="FFFFFF"/>
                </a:solidFill>
                <a:latin typeface="Georgia"/>
                <a:ea typeface="Georgia"/>
                <a:cs typeface="Georgia"/>
                <a:sym typeface="Georgia"/>
              </a:rPr>
              <a:t>Pizza Party</a:t>
            </a:r>
            <a:endParaRPr sz="1969" kern="0" dirty="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203824902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10307" y="2514264"/>
            <a:ext cx="10886293" cy="4083088"/>
          </a:xfrm>
        </p:spPr>
        <p:txBody>
          <a:bodyPr>
            <a:normAutofit/>
          </a:bodyPr>
          <a:lstStyle/>
          <a:p>
            <a:pPr marL="342900" indent="-342900">
              <a:lnSpc>
                <a:spcPct val="150000"/>
              </a:lnSpc>
              <a:spcBef>
                <a:spcPts val="0"/>
              </a:spcBef>
              <a:buFont typeface="Arial" panose="020B0604020202020204" pitchFamily="34" charset="0"/>
              <a:buChar char="•"/>
              <a:defRPr/>
            </a:pPr>
            <a:r>
              <a:rPr lang="en-US" spc="-60">
                <a:solidFill>
                  <a:schemeClr val="bg1"/>
                </a:solidFill>
                <a:latin typeface="Arial" panose="020B0604020202020204" pitchFamily="34" charset="0"/>
                <a:cs typeface="Arial" panose="020B0604020202020204" pitchFamily="34" charset="0"/>
              </a:rPr>
              <a:t>Welcome </a:t>
            </a:r>
            <a:r>
              <a:rPr lang="en-CA"/>
              <a:t>–</a:t>
            </a:r>
            <a:r>
              <a:rPr lang="en-US" spc="-60">
                <a:solidFill>
                  <a:schemeClr val="bg1"/>
                </a:solidFill>
                <a:latin typeface="Arial" panose="020B0604020202020204" pitchFamily="34" charset="0"/>
                <a:cs typeface="Arial" panose="020B0604020202020204" pitchFamily="34" charset="0"/>
              </a:rPr>
              <a:t> Professor Markus Bussmann</a:t>
            </a:r>
          </a:p>
          <a:p>
            <a:pPr marL="342900" indent="-342900">
              <a:lnSpc>
                <a:spcPct val="150000"/>
              </a:lnSpc>
              <a:spcBef>
                <a:spcPts val="0"/>
              </a:spcBef>
              <a:buFont typeface="Arial" panose="020B0604020202020204" pitchFamily="34" charset="0"/>
              <a:buChar char="•"/>
              <a:defRPr/>
            </a:pPr>
            <a:r>
              <a:rPr lang="en-US" spc="-60">
                <a:solidFill>
                  <a:schemeClr val="bg1"/>
                </a:solidFill>
                <a:latin typeface="Arial" panose="020B0604020202020204" pitchFamily="34" charset="0"/>
                <a:cs typeface="Arial" panose="020B0604020202020204" pitchFamily="34" charset="0"/>
              </a:rPr>
              <a:t>Welcome to the MEng program – Professor Kamran Behdinan, Professor Janet Lam</a:t>
            </a:r>
          </a:p>
          <a:p>
            <a:pPr marL="342900" indent="-342900">
              <a:lnSpc>
                <a:spcPct val="150000"/>
              </a:lnSpc>
              <a:spcBef>
                <a:spcPts val="0"/>
              </a:spcBef>
              <a:buFont typeface="Arial" panose="020B0604020202020204" pitchFamily="34" charset="0"/>
              <a:buChar char="•"/>
              <a:defRPr/>
            </a:pPr>
            <a:r>
              <a:rPr lang="en-US" spc="-60">
                <a:solidFill>
                  <a:schemeClr val="bg1"/>
                </a:solidFill>
                <a:latin typeface="Arial" panose="020B0604020202020204" pitchFamily="34" charset="0"/>
                <a:cs typeface="Arial" panose="020B0604020202020204" pitchFamily="34" charset="0"/>
              </a:rPr>
              <a:t>MEng program details &amp; requirements – Carla Baptista &amp; Sandra Borges </a:t>
            </a:r>
          </a:p>
          <a:p>
            <a:pPr marL="342900" indent="-342900">
              <a:lnSpc>
                <a:spcPct val="150000"/>
              </a:lnSpc>
              <a:spcBef>
                <a:spcPts val="0"/>
              </a:spcBef>
              <a:buFont typeface="Arial" panose="020B0604020202020204" pitchFamily="34" charset="0"/>
              <a:buChar char="•"/>
              <a:defRPr/>
            </a:pPr>
            <a:r>
              <a:rPr lang="en-US" spc="-60">
                <a:solidFill>
                  <a:schemeClr val="bg1"/>
                </a:solidFill>
                <a:latin typeface="Arial" panose="020B0604020202020204" pitchFamily="34" charset="0"/>
                <a:cs typeface="Arial" panose="020B0604020202020204" pitchFamily="34" charset="0"/>
              </a:rPr>
              <a:t>MEng projects - Professor Kamran Behdinan </a:t>
            </a:r>
          </a:p>
          <a:p>
            <a:pPr marL="342900" indent="-342900">
              <a:lnSpc>
                <a:spcPct val="150000"/>
              </a:lnSpc>
              <a:spcBef>
                <a:spcPts val="0"/>
              </a:spcBef>
              <a:buFont typeface="Arial" panose="020B0604020202020204" pitchFamily="34" charset="0"/>
              <a:buChar char="•"/>
              <a:defRPr/>
            </a:pPr>
            <a:r>
              <a:rPr lang="en-US" spc="-60">
                <a:solidFill>
                  <a:schemeClr val="bg1"/>
                </a:solidFill>
                <a:latin typeface="Arial" panose="020B0604020202020204" pitchFamily="34" charset="0"/>
                <a:cs typeface="Arial" panose="020B0604020202020204" pitchFamily="34" charset="0"/>
              </a:rPr>
              <a:t>MIE Graduate programs &amp; supports – Carla Baptista </a:t>
            </a:r>
          </a:p>
          <a:p>
            <a:pPr marL="342900" indent="-342900">
              <a:lnSpc>
                <a:spcPct val="150000"/>
              </a:lnSpc>
              <a:spcBef>
                <a:spcPts val="0"/>
              </a:spcBef>
              <a:buFont typeface="Arial" panose="020B0604020202020204" pitchFamily="34" charset="0"/>
              <a:buChar char="•"/>
              <a:defRPr/>
            </a:pPr>
            <a:r>
              <a:rPr lang="en-US" sz="1900" spc="-60">
                <a:solidFill>
                  <a:schemeClr val="bg1"/>
                </a:solidFill>
                <a:latin typeface="Arial" panose="020B0604020202020204" pitchFamily="34" charset="0"/>
                <a:cs typeface="Arial" panose="020B0604020202020204" pitchFamily="34" charset="0"/>
              </a:rPr>
              <a:t>Graduate Professional Development Initiatives Video  - Joanne Lieu </a:t>
            </a:r>
          </a:p>
          <a:p>
            <a:pPr marL="342900" indent="-342900">
              <a:lnSpc>
                <a:spcPct val="150000"/>
              </a:lnSpc>
              <a:spcBef>
                <a:spcPts val="0"/>
              </a:spcBef>
              <a:buFont typeface="Arial" panose="020B0604020202020204" pitchFamily="34" charset="0"/>
              <a:buChar char="•"/>
              <a:defRPr/>
            </a:pPr>
            <a:r>
              <a:rPr lang="en-US" sz="1900" spc="-60">
                <a:solidFill>
                  <a:schemeClr val="bg1"/>
                </a:solidFill>
                <a:latin typeface="Arial" panose="020B0604020202020204" pitchFamily="34" charset="0"/>
                <a:cs typeface="Arial" panose="020B0604020202020204" pitchFamily="34" charset="0"/>
              </a:rPr>
              <a:t>MIE Community And supports – Kendra Hunter </a:t>
            </a:r>
          </a:p>
          <a:p>
            <a:pPr marL="342900" indent="-342900">
              <a:lnSpc>
                <a:spcPct val="150000"/>
              </a:lnSpc>
              <a:spcBef>
                <a:spcPts val="0"/>
              </a:spcBef>
              <a:buFont typeface="Arial" panose="020B0604020202020204" pitchFamily="34" charset="0"/>
              <a:buChar char="•"/>
              <a:defRPr/>
            </a:pPr>
            <a:r>
              <a:rPr lang="en-US" spc="-60">
                <a:solidFill>
                  <a:schemeClr val="bg1"/>
                </a:solidFill>
                <a:latin typeface="Arial" panose="020B0604020202020204" pitchFamily="34" charset="0"/>
                <a:cs typeface="Arial" panose="020B0604020202020204" pitchFamily="34" charset="0"/>
              </a:rPr>
              <a:t>Q&amp;A</a:t>
            </a:r>
          </a:p>
          <a:p>
            <a:pPr marL="342900" indent="-342900">
              <a:buFont typeface="Arial" panose="020B0604020202020204" pitchFamily="34" charset="0"/>
              <a:buChar char="•"/>
            </a:pPr>
            <a:r>
              <a:rPr lang="en-US"/>
              <a:t>Networking</a:t>
            </a:r>
            <a:endParaRPr lang="en-CA"/>
          </a:p>
          <a:p>
            <a:endParaRPr lang="en-CA"/>
          </a:p>
        </p:txBody>
      </p:sp>
      <p:sp>
        <p:nvSpPr>
          <p:cNvPr id="3" name="Text Placeholder 2"/>
          <p:cNvSpPr>
            <a:spLocks noGrp="1"/>
          </p:cNvSpPr>
          <p:nvPr>
            <p:ph type="body" idx="10"/>
          </p:nvPr>
        </p:nvSpPr>
        <p:spPr>
          <a:xfrm>
            <a:off x="610307" y="1844824"/>
            <a:ext cx="9806173" cy="669440"/>
          </a:xfrm>
        </p:spPr>
        <p:txBody>
          <a:bodyPr>
            <a:normAutofit lnSpcReduction="10000"/>
          </a:bodyPr>
          <a:lstStyle/>
          <a:p>
            <a:r>
              <a:rPr lang="en-CA"/>
              <a:t>Agenda</a:t>
            </a:r>
          </a:p>
        </p:txBody>
      </p:sp>
    </p:spTree>
    <p:extLst>
      <p:ext uri="{BB962C8B-B14F-4D97-AF65-F5344CB8AC3E}">
        <p14:creationId xmlns:p14="http://schemas.microsoft.com/office/powerpoint/2010/main" val="2510447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1"/>
          <p:cNvPicPr preferRelativeResize="0"/>
          <p:nvPr/>
        </p:nvPicPr>
        <p:blipFill rotWithShape="1">
          <a:blip r:embed="rId3">
            <a:alphaModFix/>
          </a:blip>
          <a:srcRect/>
          <a:stretch/>
        </p:blipFill>
        <p:spPr>
          <a:xfrm>
            <a:off x="5372632" y="3626027"/>
            <a:ext cx="2799068" cy="2767868"/>
          </a:xfrm>
          <a:prstGeom prst="rect">
            <a:avLst/>
          </a:prstGeom>
          <a:noFill/>
          <a:ln>
            <a:noFill/>
          </a:ln>
        </p:spPr>
      </p:pic>
      <p:pic>
        <p:nvPicPr>
          <p:cNvPr id="119" name="Google Shape;119;p11"/>
          <p:cNvPicPr preferRelativeResize="0"/>
          <p:nvPr/>
        </p:nvPicPr>
        <p:blipFill rotWithShape="1">
          <a:blip r:embed="rId4">
            <a:alphaModFix/>
          </a:blip>
          <a:srcRect/>
          <a:stretch/>
        </p:blipFill>
        <p:spPr>
          <a:xfrm>
            <a:off x="7632359" y="1502333"/>
            <a:ext cx="3128132" cy="3108239"/>
          </a:xfrm>
          <a:prstGeom prst="rect">
            <a:avLst/>
          </a:prstGeom>
          <a:noFill/>
          <a:ln>
            <a:noFill/>
          </a:ln>
        </p:spPr>
      </p:pic>
      <p:pic>
        <p:nvPicPr>
          <p:cNvPr id="120" name="Google Shape;120;p11"/>
          <p:cNvPicPr preferRelativeResize="0"/>
          <p:nvPr/>
        </p:nvPicPr>
        <p:blipFill rotWithShape="1">
          <a:blip r:embed="rId5">
            <a:alphaModFix/>
          </a:blip>
          <a:srcRect/>
          <a:stretch/>
        </p:blipFill>
        <p:spPr>
          <a:xfrm>
            <a:off x="5024291" y="1502333"/>
            <a:ext cx="2615093" cy="2648460"/>
          </a:xfrm>
          <a:prstGeom prst="rect">
            <a:avLst/>
          </a:prstGeom>
          <a:noFill/>
          <a:ln>
            <a:noFill/>
          </a:ln>
        </p:spPr>
      </p:pic>
      <p:pic>
        <p:nvPicPr>
          <p:cNvPr id="121" name="Google Shape;121;p11"/>
          <p:cNvPicPr preferRelativeResize="0"/>
          <p:nvPr/>
        </p:nvPicPr>
        <p:blipFill rotWithShape="1">
          <a:blip r:embed="rId6">
            <a:alphaModFix/>
          </a:blip>
          <a:srcRect/>
          <a:stretch/>
        </p:blipFill>
        <p:spPr>
          <a:xfrm rot="10800000">
            <a:off x="1523999" y="1502332"/>
            <a:ext cx="3693154" cy="2399783"/>
          </a:xfrm>
          <a:prstGeom prst="rect">
            <a:avLst/>
          </a:prstGeom>
          <a:noFill/>
          <a:ln>
            <a:noFill/>
          </a:ln>
        </p:spPr>
      </p:pic>
      <p:sp>
        <p:nvSpPr>
          <p:cNvPr id="122" name="Google Shape;122;p11"/>
          <p:cNvSpPr txBox="1">
            <a:spLocks noGrp="1"/>
          </p:cNvSpPr>
          <p:nvPr>
            <p:ph type="body" idx="1"/>
          </p:nvPr>
        </p:nvSpPr>
        <p:spPr>
          <a:xfrm>
            <a:off x="1966020" y="730670"/>
            <a:ext cx="7997484" cy="863578"/>
          </a:xfrm>
          <a:prstGeom prst="rect">
            <a:avLst/>
          </a:prstGeom>
          <a:noFill/>
          <a:ln>
            <a:noFill/>
          </a:ln>
        </p:spPr>
        <p:txBody>
          <a:bodyPr spcFirstLastPara="1" wrap="square" lIns="0" tIns="0" rIns="0" bIns="0" anchor="t" anchorCtr="0">
            <a:noAutofit/>
          </a:bodyPr>
          <a:lstStyle/>
          <a:p>
            <a:pPr marL="0" indent="0" algn="just">
              <a:spcBef>
                <a:spcPts val="0"/>
              </a:spcBef>
              <a:buClr>
                <a:srgbClr val="00B0F0"/>
              </a:buClr>
              <a:buSzPts val="2400"/>
            </a:pPr>
            <a:r>
              <a:rPr lang="en-US" sz="2250" dirty="0">
                <a:solidFill>
                  <a:schemeClr val="dk2"/>
                </a:solidFill>
              </a:rPr>
              <a:t>Intercontinental Cooking Class, Persian New Year, Chinese New Year, Musical Event etc. in Winter.</a:t>
            </a:r>
            <a:endParaRPr sz="2250" dirty="0">
              <a:solidFill>
                <a:schemeClr val="dk2"/>
              </a:solidFill>
            </a:endParaRPr>
          </a:p>
        </p:txBody>
      </p:sp>
      <p:sp>
        <p:nvSpPr>
          <p:cNvPr id="123" name="Google Shape;123;p11"/>
          <p:cNvSpPr txBox="1">
            <a:spLocks noGrp="1"/>
          </p:cNvSpPr>
          <p:nvPr>
            <p:ph type="title"/>
          </p:nvPr>
        </p:nvSpPr>
        <p:spPr>
          <a:xfrm>
            <a:off x="1966020" y="208508"/>
            <a:ext cx="8259961" cy="410766"/>
          </a:xfrm>
          <a:prstGeom prst="rect">
            <a:avLst/>
          </a:prstGeom>
          <a:noFill/>
          <a:ln>
            <a:noFill/>
          </a:ln>
        </p:spPr>
        <p:txBody>
          <a:bodyPr spcFirstLastPara="1" wrap="square" lIns="0" tIns="0" rIns="0" bIns="0" anchor="t" anchorCtr="0">
            <a:noAutofit/>
          </a:bodyPr>
          <a:lstStyle/>
          <a:p>
            <a:r>
              <a:rPr lang="en-US">
                <a:solidFill>
                  <a:srgbClr val="183686"/>
                </a:solidFill>
              </a:rPr>
              <a:t>Winter Activities</a:t>
            </a:r>
            <a:endParaRPr>
              <a:solidFill>
                <a:srgbClr val="183686"/>
              </a:solidFill>
            </a:endParaRPr>
          </a:p>
        </p:txBody>
      </p:sp>
      <p:sp>
        <p:nvSpPr>
          <p:cNvPr id="124" name="Google Shape;124;p11"/>
          <p:cNvSpPr txBox="1"/>
          <p:nvPr/>
        </p:nvSpPr>
        <p:spPr>
          <a:xfrm>
            <a:off x="1598760" y="1659395"/>
            <a:ext cx="3124950" cy="290579"/>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a:solidFill>
                  <a:srgbClr val="FFFFFF"/>
                </a:solidFill>
                <a:latin typeface="Georgia"/>
                <a:ea typeface="Georgia"/>
                <a:cs typeface="Georgia"/>
                <a:sym typeface="Georgia"/>
              </a:rPr>
              <a:t>Intercontinental Cooking</a:t>
            </a:r>
            <a:endParaRPr sz="1969" kern="0">
              <a:solidFill>
                <a:srgbClr val="FFFFFF"/>
              </a:solidFill>
              <a:latin typeface="Georgia"/>
              <a:ea typeface="Georgia"/>
              <a:cs typeface="Georgia"/>
              <a:sym typeface="Georgia"/>
            </a:endParaRPr>
          </a:p>
        </p:txBody>
      </p:sp>
      <p:sp>
        <p:nvSpPr>
          <p:cNvPr id="125" name="Google Shape;125;p11"/>
          <p:cNvSpPr txBox="1"/>
          <p:nvPr/>
        </p:nvSpPr>
        <p:spPr>
          <a:xfrm>
            <a:off x="5456439" y="1621817"/>
            <a:ext cx="2182945" cy="354576"/>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a:solidFill>
                  <a:srgbClr val="FFFFFF"/>
                </a:solidFill>
                <a:latin typeface="Georgia"/>
                <a:ea typeface="Georgia"/>
                <a:cs typeface="Georgia"/>
                <a:sym typeface="Georgia"/>
              </a:rPr>
              <a:t>Musical Event</a:t>
            </a:r>
            <a:endParaRPr sz="1969" kern="0">
              <a:solidFill>
                <a:srgbClr val="FFFFFF"/>
              </a:solidFill>
              <a:latin typeface="Georgia"/>
              <a:ea typeface="Georgia"/>
              <a:cs typeface="Georgia"/>
              <a:sym typeface="Georgia"/>
            </a:endParaRPr>
          </a:p>
        </p:txBody>
      </p:sp>
      <p:sp>
        <p:nvSpPr>
          <p:cNvPr id="126" name="Google Shape;126;p11"/>
          <p:cNvSpPr txBox="1"/>
          <p:nvPr/>
        </p:nvSpPr>
        <p:spPr>
          <a:xfrm>
            <a:off x="8132826" y="1595398"/>
            <a:ext cx="2182945" cy="354576"/>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a:solidFill>
                  <a:srgbClr val="FFFFFF"/>
                </a:solidFill>
                <a:latin typeface="Georgia"/>
                <a:ea typeface="Georgia"/>
                <a:cs typeface="Georgia"/>
                <a:sym typeface="Georgia"/>
              </a:rPr>
              <a:t>Persian New Year</a:t>
            </a:r>
            <a:endParaRPr sz="1969" kern="0">
              <a:solidFill>
                <a:srgbClr val="FFFFFF"/>
              </a:solidFill>
              <a:latin typeface="Georgia"/>
              <a:ea typeface="Georgia"/>
              <a:cs typeface="Georgia"/>
              <a:sym typeface="Georgia"/>
            </a:endParaRPr>
          </a:p>
        </p:txBody>
      </p:sp>
      <p:sp>
        <p:nvSpPr>
          <p:cNvPr id="127" name="Google Shape;127;p11"/>
          <p:cNvSpPr txBox="1"/>
          <p:nvPr/>
        </p:nvSpPr>
        <p:spPr>
          <a:xfrm>
            <a:off x="5449414" y="4178361"/>
            <a:ext cx="2182945" cy="354576"/>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dirty="0">
                <a:solidFill>
                  <a:srgbClr val="FFFFFF"/>
                </a:solidFill>
                <a:latin typeface="Georgia"/>
                <a:ea typeface="Georgia"/>
                <a:cs typeface="Georgia"/>
                <a:sym typeface="Georgia"/>
              </a:rPr>
              <a:t>Painting Event</a:t>
            </a:r>
            <a:endParaRPr sz="1969" kern="0" dirty="0">
              <a:solidFill>
                <a:srgbClr val="FFFFFF"/>
              </a:solidFill>
              <a:latin typeface="Georgia"/>
              <a:ea typeface="Georgia"/>
              <a:cs typeface="Georgia"/>
              <a:sym typeface="Georgia"/>
            </a:endParaRPr>
          </a:p>
        </p:txBody>
      </p:sp>
      <p:pic>
        <p:nvPicPr>
          <p:cNvPr id="128" name="Google Shape;128;p11"/>
          <p:cNvPicPr preferRelativeResize="0"/>
          <p:nvPr/>
        </p:nvPicPr>
        <p:blipFill rotWithShape="1">
          <a:blip r:embed="rId7">
            <a:alphaModFix/>
          </a:blip>
          <a:srcRect/>
          <a:stretch/>
        </p:blipFill>
        <p:spPr>
          <a:xfrm>
            <a:off x="3079012" y="3888068"/>
            <a:ext cx="2305910" cy="2243786"/>
          </a:xfrm>
          <a:prstGeom prst="rect">
            <a:avLst/>
          </a:prstGeom>
          <a:noFill/>
          <a:ln>
            <a:noFill/>
          </a:ln>
        </p:spPr>
      </p:pic>
    </p:spTree>
    <p:extLst>
      <p:ext uri="{BB962C8B-B14F-4D97-AF65-F5344CB8AC3E}">
        <p14:creationId xmlns:p14="http://schemas.microsoft.com/office/powerpoint/2010/main" val="543235430"/>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2" descr="A group of people posing for a photo&#10;&#10;Description automatically generated"/>
          <p:cNvPicPr preferRelativeResize="0"/>
          <p:nvPr/>
        </p:nvPicPr>
        <p:blipFill rotWithShape="1">
          <a:blip r:embed="rId3">
            <a:alphaModFix/>
          </a:blip>
          <a:srcRect/>
          <a:stretch/>
        </p:blipFill>
        <p:spPr>
          <a:xfrm>
            <a:off x="5255235" y="4150699"/>
            <a:ext cx="4567363" cy="2533544"/>
          </a:xfrm>
          <a:prstGeom prst="rect">
            <a:avLst/>
          </a:prstGeom>
          <a:noFill/>
          <a:ln>
            <a:noFill/>
          </a:ln>
        </p:spPr>
      </p:pic>
      <p:pic>
        <p:nvPicPr>
          <p:cNvPr id="134" name="Google Shape;134;p12"/>
          <p:cNvPicPr preferRelativeResize="0"/>
          <p:nvPr/>
        </p:nvPicPr>
        <p:blipFill rotWithShape="1">
          <a:blip r:embed="rId4">
            <a:alphaModFix/>
          </a:blip>
          <a:srcRect/>
          <a:stretch/>
        </p:blipFill>
        <p:spPr>
          <a:xfrm>
            <a:off x="3557477" y="1500661"/>
            <a:ext cx="2425281" cy="2713099"/>
          </a:xfrm>
          <a:prstGeom prst="rect">
            <a:avLst/>
          </a:prstGeom>
          <a:noFill/>
          <a:ln>
            <a:noFill/>
          </a:ln>
        </p:spPr>
      </p:pic>
      <p:pic>
        <p:nvPicPr>
          <p:cNvPr id="135" name="Google Shape;135;p12"/>
          <p:cNvPicPr preferRelativeResize="0"/>
          <p:nvPr/>
        </p:nvPicPr>
        <p:blipFill rotWithShape="1">
          <a:blip r:embed="rId5">
            <a:alphaModFix/>
          </a:blip>
          <a:srcRect/>
          <a:stretch/>
        </p:blipFill>
        <p:spPr>
          <a:xfrm>
            <a:off x="2705211" y="3534901"/>
            <a:ext cx="2564767" cy="2533544"/>
          </a:xfrm>
          <a:prstGeom prst="rect">
            <a:avLst/>
          </a:prstGeom>
          <a:noFill/>
          <a:ln>
            <a:noFill/>
          </a:ln>
        </p:spPr>
      </p:pic>
      <p:pic>
        <p:nvPicPr>
          <p:cNvPr id="136" name="Google Shape;136;p12"/>
          <p:cNvPicPr preferRelativeResize="0"/>
          <p:nvPr/>
        </p:nvPicPr>
        <p:blipFill rotWithShape="1">
          <a:blip r:embed="rId6">
            <a:alphaModFix/>
          </a:blip>
          <a:srcRect/>
          <a:stretch/>
        </p:blipFill>
        <p:spPr>
          <a:xfrm>
            <a:off x="1524000" y="1486180"/>
            <a:ext cx="2033477" cy="2048721"/>
          </a:xfrm>
          <a:prstGeom prst="rect">
            <a:avLst/>
          </a:prstGeom>
          <a:noFill/>
          <a:ln>
            <a:noFill/>
          </a:ln>
        </p:spPr>
      </p:pic>
      <p:sp>
        <p:nvSpPr>
          <p:cNvPr id="137" name="Google Shape;137;p12"/>
          <p:cNvSpPr txBox="1">
            <a:spLocks noGrp="1"/>
          </p:cNvSpPr>
          <p:nvPr>
            <p:ph type="body" idx="1"/>
          </p:nvPr>
        </p:nvSpPr>
        <p:spPr>
          <a:xfrm>
            <a:off x="1966020" y="730670"/>
            <a:ext cx="7856578" cy="863578"/>
          </a:xfrm>
          <a:prstGeom prst="rect">
            <a:avLst/>
          </a:prstGeom>
          <a:noFill/>
          <a:ln>
            <a:noFill/>
          </a:ln>
        </p:spPr>
        <p:txBody>
          <a:bodyPr spcFirstLastPara="1" wrap="square" lIns="0" tIns="0" rIns="0" bIns="0" anchor="t" anchorCtr="0">
            <a:noAutofit/>
          </a:bodyPr>
          <a:lstStyle/>
          <a:p>
            <a:pPr marL="0" indent="0" algn="just">
              <a:spcBef>
                <a:spcPts val="0"/>
              </a:spcBef>
              <a:buClr>
                <a:srgbClr val="00B0F0"/>
              </a:buClr>
              <a:buSzPts val="2400"/>
            </a:pPr>
            <a:r>
              <a:rPr lang="en-US" sz="2250" dirty="0">
                <a:solidFill>
                  <a:schemeClr val="dk2"/>
                </a:solidFill>
              </a:rPr>
              <a:t>Cherry Blossoms, Niagara Falls, Canada’s wonderland,  Trillium Park Picnic, Trampoline Park Event, etc. in Summer 2022.</a:t>
            </a:r>
            <a:endParaRPr sz="2250" dirty="0">
              <a:solidFill>
                <a:schemeClr val="dk2"/>
              </a:solidFill>
            </a:endParaRPr>
          </a:p>
        </p:txBody>
      </p:sp>
      <p:sp>
        <p:nvSpPr>
          <p:cNvPr id="138" name="Google Shape;138;p12"/>
          <p:cNvSpPr txBox="1">
            <a:spLocks noGrp="1"/>
          </p:cNvSpPr>
          <p:nvPr>
            <p:ph type="title"/>
          </p:nvPr>
        </p:nvSpPr>
        <p:spPr>
          <a:xfrm>
            <a:off x="1966020" y="208508"/>
            <a:ext cx="8259961" cy="410766"/>
          </a:xfrm>
          <a:prstGeom prst="rect">
            <a:avLst/>
          </a:prstGeom>
          <a:noFill/>
          <a:ln>
            <a:noFill/>
          </a:ln>
        </p:spPr>
        <p:txBody>
          <a:bodyPr spcFirstLastPara="1" wrap="square" lIns="0" tIns="0" rIns="0" bIns="0" anchor="t" anchorCtr="0">
            <a:noAutofit/>
          </a:bodyPr>
          <a:lstStyle/>
          <a:p>
            <a:r>
              <a:rPr lang="en-US">
                <a:solidFill>
                  <a:srgbClr val="183686"/>
                </a:solidFill>
              </a:rPr>
              <a:t>Summer Activities</a:t>
            </a:r>
            <a:endParaRPr>
              <a:solidFill>
                <a:srgbClr val="183686"/>
              </a:solidFill>
            </a:endParaRPr>
          </a:p>
        </p:txBody>
      </p:sp>
      <p:sp>
        <p:nvSpPr>
          <p:cNvPr id="139" name="Google Shape;139;p12"/>
          <p:cNvSpPr txBox="1"/>
          <p:nvPr/>
        </p:nvSpPr>
        <p:spPr>
          <a:xfrm>
            <a:off x="1604890" y="1609144"/>
            <a:ext cx="3124950" cy="290579"/>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a:solidFill>
                  <a:srgbClr val="FFFFFF"/>
                </a:solidFill>
                <a:latin typeface="Georgia"/>
                <a:ea typeface="Georgia"/>
                <a:cs typeface="Georgia"/>
                <a:sym typeface="Georgia"/>
              </a:rPr>
              <a:t>Coffee Break Event</a:t>
            </a:r>
            <a:endParaRPr sz="1969" kern="0">
              <a:solidFill>
                <a:srgbClr val="FFFFFF"/>
              </a:solidFill>
              <a:latin typeface="Georgia"/>
              <a:ea typeface="Georgia"/>
              <a:cs typeface="Georgia"/>
              <a:sym typeface="Georgia"/>
            </a:endParaRPr>
          </a:p>
        </p:txBody>
      </p:sp>
      <p:sp>
        <p:nvSpPr>
          <p:cNvPr id="140" name="Google Shape;140;p12"/>
          <p:cNvSpPr txBox="1"/>
          <p:nvPr/>
        </p:nvSpPr>
        <p:spPr>
          <a:xfrm>
            <a:off x="3754958" y="1639505"/>
            <a:ext cx="2182945" cy="354576"/>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a:solidFill>
                  <a:srgbClr val="FFFFFF"/>
                </a:solidFill>
                <a:latin typeface="Georgia"/>
                <a:ea typeface="Georgia"/>
                <a:cs typeface="Georgia"/>
                <a:sym typeface="Georgia"/>
              </a:rPr>
              <a:t>Cheery Blossom Event</a:t>
            </a:r>
            <a:endParaRPr sz="1969" kern="0">
              <a:solidFill>
                <a:srgbClr val="FFFFFF"/>
              </a:solidFill>
              <a:latin typeface="Georgia"/>
              <a:ea typeface="Georgia"/>
              <a:cs typeface="Georgia"/>
              <a:sym typeface="Georgia"/>
            </a:endParaRPr>
          </a:p>
        </p:txBody>
      </p:sp>
      <p:sp>
        <p:nvSpPr>
          <p:cNvPr id="141" name="Google Shape;141;p12"/>
          <p:cNvSpPr txBox="1"/>
          <p:nvPr/>
        </p:nvSpPr>
        <p:spPr>
          <a:xfrm>
            <a:off x="8132826" y="1595398"/>
            <a:ext cx="2182945" cy="354576"/>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a:solidFill>
                  <a:srgbClr val="FFFFFF"/>
                </a:solidFill>
                <a:latin typeface="Georgia"/>
                <a:ea typeface="Georgia"/>
                <a:cs typeface="Georgia"/>
                <a:sym typeface="Georgia"/>
              </a:rPr>
              <a:t>Persian New Year</a:t>
            </a:r>
            <a:endParaRPr sz="1969" kern="0">
              <a:solidFill>
                <a:srgbClr val="FFFFFF"/>
              </a:solidFill>
              <a:latin typeface="Georgia"/>
              <a:ea typeface="Georgia"/>
              <a:cs typeface="Georgia"/>
              <a:sym typeface="Georgia"/>
            </a:endParaRPr>
          </a:p>
        </p:txBody>
      </p:sp>
      <p:sp>
        <p:nvSpPr>
          <p:cNvPr id="142" name="Google Shape;142;p12"/>
          <p:cNvSpPr txBox="1"/>
          <p:nvPr/>
        </p:nvSpPr>
        <p:spPr>
          <a:xfrm>
            <a:off x="5801619" y="6436343"/>
            <a:ext cx="3338847" cy="415541"/>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a:solidFill>
                  <a:srgbClr val="FFFFFF"/>
                </a:solidFill>
                <a:latin typeface="Georgia"/>
                <a:ea typeface="Georgia"/>
                <a:cs typeface="Georgia"/>
                <a:sym typeface="Georgia"/>
              </a:rPr>
              <a:t>Trillium Park Picnic Event</a:t>
            </a:r>
            <a:endParaRPr sz="1969" kern="0">
              <a:solidFill>
                <a:srgbClr val="FFFFFF"/>
              </a:solidFill>
              <a:latin typeface="Georgia"/>
              <a:ea typeface="Georgia"/>
              <a:cs typeface="Georgia"/>
              <a:sym typeface="Georgia"/>
            </a:endParaRPr>
          </a:p>
        </p:txBody>
      </p:sp>
      <p:pic>
        <p:nvPicPr>
          <p:cNvPr id="143" name="Google Shape;143;p12" descr="A group of people posing for a photo&#10;&#10;Description automatically generated"/>
          <p:cNvPicPr preferRelativeResize="0"/>
          <p:nvPr/>
        </p:nvPicPr>
        <p:blipFill rotWithShape="1">
          <a:blip r:embed="rId7">
            <a:alphaModFix/>
          </a:blip>
          <a:srcRect/>
          <a:stretch/>
        </p:blipFill>
        <p:spPr>
          <a:xfrm>
            <a:off x="5982757" y="1488422"/>
            <a:ext cx="4685243" cy="2713099"/>
          </a:xfrm>
          <a:prstGeom prst="rect">
            <a:avLst/>
          </a:prstGeom>
          <a:noFill/>
          <a:ln>
            <a:noFill/>
          </a:ln>
        </p:spPr>
      </p:pic>
      <p:sp>
        <p:nvSpPr>
          <p:cNvPr id="144" name="Google Shape;144;p12"/>
          <p:cNvSpPr txBox="1"/>
          <p:nvPr/>
        </p:nvSpPr>
        <p:spPr>
          <a:xfrm>
            <a:off x="6482743" y="1639505"/>
            <a:ext cx="2182945" cy="354576"/>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a:solidFill>
                  <a:srgbClr val="FFFFFF"/>
                </a:solidFill>
                <a:latin typeface="Georgia"/>
                <a:ea typeface="Georgia"/>
                <a:cs typeface="Georgia"/>
                <a:sym typeface="Georgia"/>
              </a:rPr>
              <a:t>Niagara Falls Event</a:t>
            </a:r>
            <a:endParaRPr sz="1969" kern="0">
              <a:solidFill>
                <a:srgbClr val="FFFFFF"/>
              </a:solidFill>
              <a:latin typeface="Georgia"/>
              <a:ea typeface="Georgia"/>
              <a:cs typeface="Georgia"/>
              <a:sym typeface="Georgia"/>
            </a:endParaRPr>
          </a:p>
        </p:txBody>
      </p:sp>
      <p:sp>
        <p:nvSpPr>
          <p:cNvPr id="145" name="Google Shape;145;p12"/>
          <p:cNvSpPr txBox="1"/>
          <p:nvPr/>
        </p:nvSpPr>
        <p:spPr>
          <a:xfrm>
            <a:off x="2858846" y="5537236"/>
            <a:ext cx="2396389" cy="311702"/>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a:solidFill>
                  <a:srgbClr val="FFFFFF"/>
                </a:solidFill>
                <a:latin typeface="Georgia"/>
                <a:ea typeface="Georgia"/>
                <a:cs typeface="Georgia"/>
                <a:sym typeface="Georgia"/>
              </a:rPr>
              <a:t>Trampoline Park Event</a:t>
            </a:r>
            <a:endParaRPr sz="1969" kern="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788915015"/>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Google Shape;151;p6"/>
          <p:cNvSpPr txBox="1">
            <a:spLocks noGrp="1"/>
          </p:cNvSpPr>
          <p:nvPr>
            <p:ph type="title"/>
          </p:nvPr>
        </p:nvSpPr>
        <p:spPr>
          <a:xfrm>
            <a:off x="1524406" y="68145"/>
            <a:ext cx="8259961" cy="558210"/>
          </a:xfrm>
          <a:prstGeom prst="rect">
            <a:avLst/>
          </a:prstGeom>
          <a:noFill/>
          <a:ln>
            <a:noFill/>
          </a:ln>
        </p:spPr>
        <p:txBody>
          <a:bodyPr spcFirstLastPara="1" wrap="square" lIns="0" tIns="0" rIns="0" bIns="0" anchor="t" anchorCtr="0">
            <a:noAutofit/>
          </a:bodyPr>
          <a:lstStyle/>
          <a:p>
            <a:r>
              <a:rPr lang="en-US" dirty="0">
                <a:solidFill>
                  <a:srgbClr val="183686"/>
                </a:solidFill>
              </a:rPr>
              <a:t>The social events do not end here ..</a:t>
            </a:r>
            <a:endParaRPr dirty="0">
              <a:solidFill>
                <a:srgbClr val="183686"/>
              </a:solidFill>
            </a:endParaRPr>
          </a:p>
        </p:txBody>
      </p:sp>
      <p:sp>
        <p:nvSpPr>
          <p:cNvPr id="152" name="Google Shape;152;p6"/>
          <p:cNvSpPr/>
          <p:nvPr/>
        </p:nvSpPr>
        <p:spPr>
          <a:xfrm>
            <a:off x="1524000" y="6719991"/>
            <a:ext cx="9144000" cy="138009"/>
          </a:xfrm>
          <a:prstGeom prst="rect">
            <a:avLst/>
          </a:prstGeom>
          <a:solidFill>
            <a:srgbClr val="22253D"/>
          </a:solidFill>
          <a:ln>
            <a:noFill/>
          </a:ln>
        </p:spPr>
        <p:txBody>
          <a:bodyPr spcFirstLastPara="1" wrap="square" lIns="64283" tIns="32133" rIns="64283" bIns="32133" anchor="t" anchorCtr="0">
            <a:noAutofit/>
          </a:bodyPr>
          <a:lstStyle/>
          <a:p>
            <a:pPr algn="ctr" defTabSz="642915">
              <a:buClr>
                <a:srgbClr val="000000"/>
              </a:buClr>
              <a:buSzPts val="4200"/>
            </a:pPr>
            <a:endParaRPr sz="2953" kern="0">
              <a:solidFill>
                <a:srgbClr val="000000"/>
              </a:solidFill>
              <a:latin typeface="Gill Sans"/>
              <a:ea typeface="Gill Sans"/>
              <a:cs typeface="Gill Sans"/>
              <a:sym typeface="Gill Sans"/>
            </a:endParaRPr>
          </a:p>
        </p:txBody>
      </p:sp>
      <p:sp>
        <p:nvSpPr>
          <p:cNvPr id="7" name="TextBox 6">
            <a:extLst>
              <a:ext uri="{FF2B5EF4-FFF2-40B4-BE49-F238E27FC236}">
                <a16:creationId xmlns:a16="http://schemas.microsoft.com/office/drawing/2014/main" id="{3E13126E-D36F-9B9F-9A99-5AF0A8B254FA}"/>
              </a:ext>
            </a:extLst>
          </p:cNvPr>
          <p:cNvSpPr txBox="1"/>
          <p:nvPr/>
        </p:nvSpPr>
        <p:spPr>
          <a:xfrm>
            <a:off x="1524000" y="690816"/>
            <a:ext cx="9144000" cy="800989"/>
          </a:xfrm>
          <a:prstGeom prst="rect">
            <a:avLst/>
          </a:prstGeom>
          <a:noFill/>
        </p:spPr>
        <p:txBody>
          <a:bodyPr wrap="square">
            <a:spAutoFit/>
          </a:bodyPr>
          <a:lstStyle/>
          <a:p>
            <a:pPr marL="53576" algn="ctr" defTabSz="642915">
              <a:spcBef>
                <a:spcPts val="844"/>
              </a:spcBef>
              <a:buClr>
                <a:srgbClr val="001337"/>
              </a:buClr>
              <a:buSzPts val="3600"/>
            </a:pPr>
            <a:r>
              <a:rPr lang="en-US" sz="1969" b="1" kern="0" dirty="0">
                <a:solidFill>
                  <a:srgbClr val="081025"/>
                </a:solidFill>
                <a:latin typeface="Arial"/>
                <a:cs typeface="Arial"/>
                <a:sym typeface="Arial"/>
              </a:rPr>
              <a:t>Welcome Back Event with the Taste of the Pongal (5$/ticket)</a:t>
            </a:r>
          </a:p>
          <a:p>
            <a:pPr marL="53576" algn="ctr" defTabSz="642915">
              <a:spcBef>
                <a:spcPts val="844"/>
              </a:spcBef>
              <a:buClr>
                <a:srgbClr val="001337"/>
              </a:buClr>
              <a:buSzPts val="3600"/>
            </a:pPr>
            <a:r>
              <a:rPr lang="en-US" sz="1969" b="1" kern="0" dirty="0">
                <a:solidFill>
                  <a:srgbClr val="081025"/>
                </a:solidFill>
                <a:latin typeface="Arial"/>
                <a:cs typeface="Arial"/>
                <a:sym typeface="Arial"/>
              </a:rPr>
              <a:t>Friday, January. 19</a:t>
            </a:r>
            <a:r>
              <a:rPr lang="en-US" sz="1969" b="1" kern="0" baseline="30000" dirty="0">
                <a:solidFill>
                  <a:srgbClr val="081025"/>
                </a:solidFill>
                <a:latin typeface="Arial"/>
                <a:cs typeface="Arial"/>
                <a:sym typeface="Arial"/>
              </a:rPr>
              <a:t>th</a:t>
            </a:r>
            <a:r>
              <a:rPr lang="en-US" sz="1969" b="1" kern="0" dirty="0">
                <a:solidFill>
                  <a:srgbClr val="081025"/>
                </a:solidFill>
                <a:latin typeface="Arial"/>
                <a:cs typeface="Arial"/>
                <a:sym typeface="Arial"/>
              </a:rPr>
              <a:t> starting at 6 pm </a:t>
            </a:r>
          </a:p>
        </p:txBody>
      </p:sp>
      <p:pic>
        <p:nvPicPr>
          <p:cNvPr id="5" name="Picture 4" descr="A poster with a colorful design&#10;&#10;Description automatically generated with medium confidence">
            <a:extLst>
              <a:ext uri="{FF2B5EF4-FFF2-40B4-BE49-F238E27FC236}">
                <a16:creationId xmlns:a16="http://schemas.microsoft.com/office/drawing/2014/main" id="{74DCC95B-E76A-8DC5-2FB6-406BF2F80DE0}"/>
              </a:ext>
            </a:extLst>
          </p:cNvPr>
          <p:cNvPicPr>
            <a:picLocks noChangeAspect="1"/>
          </p:cNvPicPr>
          <p:nvPr/>
        </p:nvPicPr>
        <p:blipFill>
          <a:blip r:embed="rId3"/>
          <a:stretch>
            <a:fillRect/>
          </a:stretch>
        </p:blipFill>
        <p:spPr>
          <a:xfrm>
            <a:off x="1831182" y="1703500"/>
            <a:ext cx="4172970" cy="4172970"/>
          </a:xfrm>
          <a:prstGeom prst="rect">
            <a:avLst/>
          </a:prstGeom>
        </p:spPr>
      </p:pic>
      <p:pic>
        <p:nvPicPr>
          <p:cNvPr id="8" name="Picture 7" descr="A qr code with text&#10;&#10;Description automatically generated">
            <a:extLst>
              <a:ext uri="{FF2B5EF4-FFF2-40B4-BE49-F238E27FC236}">
                <a16:creationId xmlns:a16="http://schemas.microsoft.com/office/drawing/2014/main" id="{0A2313D2-7ABF-FE14-19B4-96091CE41B50}"/>
              </a:ext>
            </a:extLst>
          </p:cNvPr>
          <p:cNvPicPr>
            <a:picLocks noChangeAspect="1"/>
          </p:cNvPicPr>
          <p:nvPr/>
        </p:nvPicPr>
        <p:blipFill rotWithShape="1">
          <a:blip r:embed="rId4"/>
          <a:srcRect l="8039" t="7381" r="6551" b="24641"/>
          <a:stretch/>
        </p:blipFill>
        <p:spPr>
          <a:xfrm>
            <a:off x="6187850" y="1703500"/>
            <a:ext cx="4412486" cy="4366489"/>
          </a:xfrm>
          <a:prstGeom prst="rect">
            <a:avLst/>
          </a:prstGeom>
        </p:spPr>
      </p:pic>
    </p:spTree>
    <p:extLst>
      <p:ext uri="{BB962C8B-B14F-4D97-AF65-F5344CB8AC3E}">
        <p14:creationId xmlns:p14="http://schemas.microsoft.com/office/powerpoint/2010/main" val="4214236747"/>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g959d7de285_0_13"/>
          <p:cNvPicPr preferRelativeResize="0"/>
          <p:nvPr/>
        </p:nvPicPr>
        <p:blipFill rotWithShape="1">
          <a:blip r:embed="rId3">
            <a:alphaModFix/>
          </a:blip>
          <a:srcRect/>
          <a:stretch/>
        </p:blipFill>
        <p:spPr>
          <a:xfrm>
            <a:off x="5947177" y="1381206"/>
            <a:ext cx="4572000" cy="2502129"/>
          </a:xfrm>
          <a:prstGeom prst="rect">
            <a:avLst/>
          </a:prstGeom>
          <a:noFill/>
          <a:ln>
            <a:noFill/>
          </a:ln>
        </p:spPr>
      </p:pic>
      <p:pic>
        <p:nvPicPr>
          <p:cNvPr id="90" name="Google Shape;90;g959d7de285_0_13"/>
          <p:cNvPicPr preferRelativeResize="0"/>
          <p:nvPr/>
        </p:nvPicPr>
        <p:blipFill rotWithShape="1">
          <a:blip r:embed="rId4">
            <a:alphaModFix/>
          </a:blip>
          <a:srcRect/>
          <a:stretch/>
        </p:blipFill>
        <p:spPr>
          <a:xfrm>
            <a:off x="1512591" y="1474900"/>
            <a:ext cx="4377044" cy="2604064"/>
          </a:xfrm>
          <a:prstGeom prst="rect">
            <a:avLst/>
          </a:prstGeom>
          <a:noFill/>
          <a:ln>
            <a:noFill/>
          </a:ln>
        </p:spPr>
      </p:pic>
      <p:sp>
        <p:nvSpPr>
          <p:cNvPr id="91" name="Google Shape;91;g959d7de285_0_13"/>
          <p:cNvSpPr txBox="1">
            <a:spLocks noGrp="1"/>
          </p:cNvSpPr>
          <p:nvPr>
            <p:ph type="body" idx="1"/>
          </p:nvPr>
        </p:nvSpPr>
        <p:spPr>
          <a:xfrm>
            <a:off x="1672824" y="394948"/>
            <a:ext cx="8846353" cy="1088324"/>
          </a:xfrm>
          <a:prstGeom prst="rect">
            <a:avLst/>
          </a:prstGeom>
          <a:noFill/>
          <a:ln>
            <a:noFill/>
          </a:ln>
        </p:spPr>
        <p:txBody>
          <a:bodyPr spcFirstLastPara="1" wrap="square" lIns="0" tIns="0" rIns="0" bIns="0" anchor="t" anchorCtr="0">
            <a:noAutofit/>
          </a:bodyPr>
          <a:lstStyle/>
          <a:p>
            <a:pPr marL="0" indent="0" algn="just">
              <a:spcBef>
                <a:spcPts val="0"/>
              </a:spcBef>
              <a:buClr>
                <a:srgbClr val="00B0F0"/>
              </a:buClr>
              <a:buSzPts val="2400"/>
            </a:pPr>
            <a:r>
              <a:rPr lang="en-US" sz="2109" dirty="0">
                <a:solidFill>
                  <a:schemeClr val="dk2"/>
                </a:solidFill>
              </a:rPr>
              <a:t>Student seminar series and mentorship program</a:t>
            </a:r>
            <a:endParaRPr sz="2109" dirty="0">
              <a:solidFill>
                <a:schemeClr val="dk2"/>
              </a:solidFill>
            </a:endParaRPr>
          </a:p>
          <a:p>
            <a:pPr marL="0" indent="0" algn="just">
              <a:spcBef>
                <a:spcPts val="0"/>
              </a:spcBef>
              <a:buClr>
                <a:srgbClr val="00B0F0"/>
              </a:buClr>
              <a:buSzPts val="2400"/>
            </a:pPr>
            <a:r>
              <a:rPr lang="en-US" sz="2109" dirty="0">
                <a:solidFill>
                  <a:schemeClr val="dk2"/>
                </a:solidFill>
              </a:rPr>
              <a:t>Professional development events: Networking, Alumni Event  and Job Search events</a:t>
            </a:r>
            <a:endParaRPr sz="2391" dirty="0">
              <a:solidFill>
                <a:schemeClr val="dk2"/>
              </a:solidFill>
            </a:endParaRPr>
          </a:p>
        </p:txBody>
      </p:sp>
      <p:sp>
        <p:nvSpPr>
          <p:cNvPr id="92" name="Google Shape;92;g959d7de285_0_13"/>
          <p:cNvSpPr txBox="1">
            <a:spLocks noGrp="1"/>
          </p:cNvSpPr>
          <p:nvPr>
            <p:ph type="title"/>
          </p:nvPr>
        </p:nvSpPr>
        <p:spPr>
          <a:xfrm>
            <a:off x="2004647" y="52061"/>
            <a:ext cx="8259961" cy="410766"/>
          </a:xfrm>
          <a:prstGeom prst="rect">
            <a:avLst/>
          </a:prstGeom>
          <a:noFill/>
          <a:ln>
            <a:noFill/>
          </a:ln>
        </p:spPr>
        <p:txBody>
          <a:bodyPr spcFirstLastPara="1" wrap="square" lIns="0" tIns="0" rIns="0" bIns="0" anchor="t" anchorCtr="0">
            <a:noAutofit/>
          </a:bodyPr>
          <a:lstStyle/>
          <a:p>
            <a:r>
              <a:rPr lang="en-US" sz="2531" dirty="0">
                <a:solidFill>
                  <a:srgbClr val="183686"/>
                </a:solidFill>
              </a:rPr>
              <a:t>Academic and Professional Development Activities</a:t>
            </a:r>
            <a:endParaRPr sz="2531" dirty="0">
              <a:solidFill>
                <a:srgbClr val="183686"/>
              </a:solidFill>
            </a:endParaRPr>
          </a:p>
        </p:txBody>
      </p:sp>
      <p:sp>
        <p:nvSpPr>
          <p:cNvPr id="93" name="Google Shape;93;g959d7de285_0_13"/>
          <p:cNvSpPr txBox="1"/>
          <p:nvPr/>
        </p:nvSpPr>
        <p:spPr>
          <a:xfrm>
            <a:off x="1543713" y="1477907"/>
            <a:ext cx="3124950" cy="290579"/>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406" kern="0">
                <a:solidFill>
                  <a:srgbClr val="FFFFFF"/>
                </a:solidFill>
                <a:latin typeface="Georgia"/>
                <a:ea typeface="Georgia"/>
                <a:cs typeface="Georgia"/>
                <a:sym typeface="Georgia"/>
              </a:rPr>
              <a:t>Master you job search!</a:t>
            </a:r>
            <a:endParaRPr sz="1687" kern="0">
              <a:solidFill>
                <a:srgbClr val="FFFFFF"/>
              </a:solidFill>
              <a:latin typeface="Georgia"/>
              <a:ea typeface="Georgia"/>
              <a:cs typeface="Georgia"/>
              <a:sym typeface="Georgia"/>
            </a:endParaRPr>
          </a:p>
        </p:txBody>
      </p:sp>
      <p:sp>
        <p:nvSpPr>
          <p:cNvPr id="95" name="Google Shape;95;g959d7de285_0_13"/>
          <p:cNvSpPr txBox="1"/>
          <p:nvPr/>
        </p:nvSpPr>
        <p:spPr>
          <a:xfrm>
            <a:off x="6016463" y="1416054"/>
            <a:ext cx="1271953" cy="854508"/>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dirty="0">
                <a:solidFill>
                  <a:srgbClr val="081025"/>
                </a:solidFill>
                <a:latin typeface="Georgia"/>
                <a:ea typeface="Georgia"/>
                <a:cs typeface="Georgia"/>
                <a:sym typeface="Georgia"/>
              </a:rPr>
              <a:t>Networking with LinkedIn!</a:t>
            </a:r>
            <a:endParaRPr sz="1969" kern="0" dirty="0">
              <a:solidFill>
                <a:srgbClr val="081025"/>
              </a:solidFill>
              <a:latin typeface="Georgia"/>
              <a:ea typeface="Georgia"/>
              <a:cs typeface="Georgia"/>
              <a:sym typeface="Georgia"/>
            </a:endParaRPr>
          </a:p>
        </p:txBody>
      </p:sp>
      <p:pic>
        <p:nvPicPr>
          <p:cNvPr id="96" name="Google Shape;96;g959d7de285_0_13"/>
          <p:cNvPicPr preferRelativeResize="0"/>
          <p:nvPr/>
        </p:nvPicPr>
        <p:blipFill rotWithShape="1">
          <a:blip r:embed="rId5">
            <a:alphaModFix/>
          </a:blip>
          <a:srcRect/>
          <a:stretch/>
        </p:blipFill>
        <p:spPr>
          <a:xfrm>
            <a:off x="1512591" y="4078964"/>
            <a:ext cx="3360086" cy="1864928"/>
          </a:xfrm>
          <a:prstGeom prst="rect">
            <a:avLst/>
          </a:prstGeom>
          <a:noFill/>
          <a:ln>
            <a:noFill/>
          </a:ln>
        </p:spPr>
      </p:pic>
      <p:pic>
        <p:nvPicPr>
          <p:cNvPr id="97" name="Google Shape;97;g959d7de285_0_13"/>
          <p:cNvPicPr preferRelativeResize="0"/>
          <p:nvPr/>
        </p:nvPicPr>
        <p:blipFill rotWithShape="1">
          <a:blip r:embed="rId6">
            <a:alphaModFix/>
          </a:blip>
          <a:srcRect/>
          <a:stretch/>
        </p:blipFill>
        <p:spPr>
          <a:xfrm>
            <a:off x="4901448" y="4078964"/>
            <a:ext cx="2091458" cy="2118532"/>
          </a:xfrm>
          <a:prstGeom prst="rect">
            <a:avLst/>
          </a:prstGeom>
          <a:noFill/>
          <a:ln>
            <a:noFill/>
          </a:ln>
        </p:spPr>
      </p:pic>
      <p:pic>
        <p:nvPicPr>
          <p:cNvPr id="98" name="Google Shape;98;g959d7de285_0_13"/>
          <p:cNvPicPr preferRelativeResize="0"/>
          <p:nvPr/>
        </p:nvPicPr>
        <p:blipFill rotWithShape="1">
          <a:blip r:embed="rId7">
            <a:alphaModFix/>
          </a:blip>
          <a:srcRect/>
          <a:stretch/>
        </p:blipFill>
        <p:spPr>
          <a:xfrm>
            <a:off x="7021677" y="4078964"/>
            <a:ext cx="3497500" cy="1919120"/>
          </a:xfrm>
          <a:prstGeom prst="rect">
            <a:avLst/>
          </a:prstGeom>
          <a:noFill/>
          <a:ln>
            <a:noFill/>
          </a:ln>
        </p:spPr>
      </p:pic>
    </p:spTree>
    <p:extLst>
      <p:ext uri="{BB962C8B-B14F-4D97-AF65-F5344CB8AC3E}">
        <p14:creationId xmlns:p14="http://schemas.microsoft.com/office/powerpoint/2010/main" val="2682469770"/>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6" name="Picture 5" descr="A qr code on a white background&#10;&#10;Description automatically generated">
            <a:extLst>
              <a:ext uri="{FF2B5EF4-FFF2-40B4-BE49-F238E27FC236}">
                <a16:creationId xmlns:a16="http://schemas.microsoft.com/office/drawing/2014/main" id="{C8A1C74A-9929-10D4-3E4D-34121A05743A}"/>
              </a:ext>
            </a:extLst>
          </p:cNvPr>
          <p:cNvPicPr>
            <a:picLocks noChangeAspect="1"/>
          </p:cNvPicPr>
          <p:nvPr/>
        </p:nvPicPr>
        <p:blipFill>
          <a:blip r:embed="rId3"/>
          <a:stretch>
            <a:fillRect/>
          </a:stretch>
        </p:blipFill>
        <p:spPr>
          <a:xfrm>
            <a:off x="5889852" y="1389175"/>
            <a:ext cx="4778149" cy="4778149"/>
          </a:xfrm>
          <a:prstGeom prst="rect">
            <a:avLst/>
          </a:prstGeom>
        </p:spPr>
      </p:pic>
      <p:sp>
        <p:nvSpPr>
          <p:cNvPr id="151" name="Google Shape;151;p6"/>
          <p:cNvSpPr txBox="1">
            <a:spLocks noGrp="1"/>
          </p:cNvSpPr>
          <p:nvPr>
            <p:ph type="title"/>
          </p:nvPr>
        </p:nvSpPr>
        <p:spPr>
          <a:xfrm>
            <a:off x="1524406" y="68145"/>
            <a:ext cx="8259961" cy="558210"/>
          </a:xfrm>
          <a:prstGeom prst="rect">
            <a:avLst/>
          </a:prstGeom>
          <a:noFill/>
          <a:ln>
            <a:noFill/>
          </a:ln>
        </p:spPr>
        <p:txBody>
          <a:bodyPr spcFirstLastPara="1" wrap="square" lIns="0" tIns="0" rIns="0" bIns="0" anchor="t" anchorCtr="0">
            <a:noAutofit/>
          </a:bodyPr>
          <a:lstStyle/>
          <a:p>
            <a:r>
              <a:rPr lang="en-US" dirty="0">
                <a:solidFill>
                  <a:srgbClr val="183686"/>
                </a:solidFill>
              </a:rPr>
              <a:t>The professional events do not end here ..</a:t>
            </a:r>
            <a:endParaRPr dirty="0">
              <a:solidFill>
                <a:srgbClr val="183686"/>
              </a:solidFill>
            </a:endParaRPr>
          </a:p>
        </p:txBody>
      </p:sp>
      <p:sp>
        <p:nvSpPr>
          <p:cNvPr id="152" name="Google Shape;152;p6"/>
          <p:cNvSpPr/>
          <p:nvPr/>
        </p:nvSpPr>
        <p:spPr>
          <a:xfrm>
            <a:off x="1524000" y="6719991"/>
            <a:ext cx="9144000" cy="138009"/>
          </a:xfrm>
          <a:prstGeom prst="rect">
            <a:avLst/>
          </a:prstGeom>
          <a:solidFill>
            <a:srgbClr val="22253D"/>
          </a:solidFill>
          <a:ln>
            <a:noFill/>
          </a:ln>
        </p:spPr>
        <p:txBody>
          <a:bodyPr spcFirstLastPara="1" wrap="square" lIns="64283" tIns="32133" rIns="64283" bIns="32133" anchor="t" anchorCtr="0">
            <a:noAutofit/>
          </a:bodyPr>
          <a:lstStyle/>
          <a:p>
            <a:pPr algn="ctr" defTabSz="642915">
              <a:buClr>
                <a:srgbClr val="000000"/>
              </a:buClr>
              <a:buSzPts val="4200"/>
            </a:pPr>
            <a:endParaRPr sz="2953" kern="0">
              <a:solidFill>
                <a:srgbClr val="000000"/>
              </a:solidFill>
              <a:latin typeface="Gill Sans"/>
              <a:ea typeface="Gill Sans"/>
              <a:cs typeface="Gill Sans"/>
              <a:sym typeface="Gill Sans"/>
            </a:endParaRPr>
          </a:p>
        </p:txBody>
      </p:sp>
      <p:sp>
        <p:nvSpPr>
          <p:cNvPr id="7" name="TextBox 6">
            <a:extLst>
              <a:ext uri="{FF2B5EF4-FFF2-40B4-BE49-F238E27FC236}">
                <a16:creationId xmlns:a16="http://schemas.microsoft.com/office/drawing/2014/main" id="{3E13126E-D36F-9B9F-9A99-5AF0A8B254FA}"/>
              </a:ext>
            </a:extLst>
          </p:cNvPr>
          <p:cNvSpPr txBox="1"/>
          <p:nvPr/>
        </p:nvSpPr>
        <p:spPr>
          <a:xfrm>
            <a:off x="1524000" y="610115"/>
            <a:ext cx="9144000" cy="800989"/>
          </a:xfrm>
          <a:prstGeom prst="rect">
            <a:avLst/>
          </a:prstGeom>
          <a:noFill/>
        </p:spPr>
        <p:txBody>
          <a:bodyPr wrap="square">
            <a:spAutoFit/>
          </a:bodyPr>
          <a:lstStyle/>
          <a:p>
            <a:pPr marL="53576" algn="ctr" defTabSz="642915">
              <a:spcBef>
                <a:spcPts val="844"/>
              </a:spcBef>
              <a:buClr>
                <a:srgbClr val="001337"/>
              </a:buClr>
              <a:buSzPts val="3600"/>
            </a:pPr>
            <a:r>
              <a:rPr lang="en-US" sz="1969" b="1" kern="0" dirty="0">
                <a:solidFill>
                  <a:srgbClr val="081025"/>
                </a:solidFill>
                <a:latin typeface="Arial"/>
                <a:cs typeface="Arial"/>
                <a:sym typeface="Arial"/>
              </a:rPr>
              <a:t>Resume &amp; Cover Letter Workshop (Career Exploration and Education)</a:t>
            </a:r>
          </a:p>
          <a:p>
            <a:pPr marL="53576" algn="ctr" defTabSz="642915">
              <a:spcBef>
                <a:spcPts val="844"/>
              </a:spcBef>
              <a:buClr>
                <a:srgbClr val="001337"/>
              </a:buClr>
              <a:buSzPts val="3600"/>
            </a:pPr>
            <a:r>
              <a:rPr lang="en-US" sz="1969" b="1" kern="0" dirty="0">
                <a:solidFill>
                  <a:srgbClr val="081025"/>
                </a:solidFill>
                <a:latin typeface="Arial"/>
                <a:cs typeface="Arial"/>
                <a:sym typeface="Arial"/>
              </a:rPr>
              <a:t>Friday, January. 26</a:t>
            </a:r>
            <a:r>
              <a:rPr lang="en-US" sz="1969" b="1" kern="0" baseline="30000" dirty="0">
                <a:solidFill>
                  <a:srgbClr val="081025"/>
                </a:solidFill>
                <a:latin typeface="Arial"/>
                <a:cs typeface="Arial"/>
                <a:sym typeface="Arial"/>
              </a:rPr>
              <a:t>th</a:t>
            </a:r>
            <a:r>
              <a:rPr lang="en-US" sz="1969" b="1" kern="0" dirty="0">
                <a:solidFill>
                  <a:srgbClr val="081025"/>
                </a:solidFill>
                <a:latin typeface="Arial"/>
                <a:cs typeface="Arial"/>
                <a:sym typeface="Arial"/>
              </a:rPr>
              <a:t> starting at 12:30 pm-Lunch will be offered</a:t>
            </a:r>
          </a:p>
        </p:txBody>
      </p:sp>
      <p:pic>
        <p:nvPicPr>
          <p:cNvPr id="3" name="Picture 2" descr="A group of people around a table&#10;&#10;Description automatically generated">
            <a:extLst>
              <a:ext uri="{FF2B5EF4-FFF2-40B4-BE49-F238E27FC236}">
                <a16:creationId xmlns:a16="http://schemas.microsoft.com/office/drawing/2014/main" id="{F3D95CA9-0FD1-C9CC-060C-8371517D2300}"/>
              </a:ext>
            </a:extLst>
          </p:cNvPr>
          <p:cNvPicPr>
            <a:picLocks noChangeAspect="1"/>
          </p:cNvPicPr>
          <p:nvPr/>
        </p:nvPicPr>
        <p:blipFill>
          <a:blip r:embed="rId4"/>
          <a:stretch>
            <a:fillRect/>
          </a:stretch>
        </p:blipFill>
        <p:spPr>
          <a:xfrm>
            <a:off x="1709739" y="1534169"/>
            <a:ext cx="4316562" cy="4316562"/>
          </a:xfrm>
          <a:prstGeom prst="rect">
            <a:avLst/>
          </a:prstGeom>
        </p:spPr>
      </p:pic>
    </p:spTree>
    <p:extLst>
      <p:ext uri="{BB962C8B-B14F-4D97-AF65-F5344CB8AC3E}">
        <p14:creationId xmlns:p14="http://schemas.microsoft.com/office/powerpoint/2010/main" val="1226294336"/>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3"/>
          <p:cNvSpPr txBox="1">
            <a:spLocks noGrp="1"/>
          </p:cNvSpPr>
          <p:nvPr>
            <p:ph type="body" idx="1"/>
          </p:nvPr>
        </p:nvSpPr>
        <p:spPr>
          <a:xfrm>
            <a:off x="1524000" y="1910441"/>
            <a:ext cx="9144000" cy="2326584"/>
          </a:xfrm>
          <a:prstGeom prst="rect">
            <a:avLst/>
          </a:prstGeom>
          <a:noFill/>
          <a:ln>
            <a:noFill/>
          </a:ln>
        </p:spPr>
        <p:txBody>
          <a:bodyPr spcFirstLastPara="1" wrap="square" lIns="0" tIns="0" rIns="0" bIns="0" anchor="t" anchorCtr="0">
            <a:noAutofit/>
          </a:bodyPr>
          <a:lstStyle/>
          <a:p>
            <a:pPr marL="348245" indent="-281275">
              <a:buClr>
                <a:srgbClr val="001337"/>
              </a:buClr>
              <a:buSzPts val="3300"/>
              <a:buFont typeface="Georgia"/>
              <a:buChar char="-"/>
            </a:pPr>
            <a:r>
              <a:rPr lang="en-US" sz="2601" dirty="0">
                <a:solidFill>
                  <a:schemeClr val="dk2"/>
                </a:solidFill>
              </a:rPr>
              <a:t>We run our summer elections in May. Stay tunned ;)</a:t>
            </a:r>
          </a:p>
          <a:p>
            <a:pPr marL="348245" indent="-281275">
              <a:buClr>
                <a:srgbClr val="001337"/>
              </a:buClr>
              <a:buSzPts val="3300"/>
              <a:buFont typeface="Georgia"/>
              <a:buChar char="-"/>
            </a:pPr>
            <a:endParaRPr lang="en-US" sz="2601" dirty="0"/>
          </a:p>
          <a:p>
            <a:pPr marL="348245" indent="-281275">
              <a:buClr>
                <a:srgbClr val="001337"/>
              </a:buClr>
              <a:buSzPts val="3300"/>
              <a:buFont typeface="Georgia"/>
              <a:buChar char="-"/>
            </a:pPr>
            <a:r>
              <a:rPr lang="en-US" sz="2601" dirty="0">
                <a:solidFill>
                  <a:schemeClr val="dk2"/>
                </a:solidFill>
              </a:rPr>
              <a:t>Conditions for becoming an exec:</a:t>
            </a:r>
            <a:endParaRPr sz="2601" dirty="0"/>
          </a:p>
          <a:p>
            <a:pPr marL="669703" lvl="1">
              <a:lnSpc>
                <a:spcPct val="100000"/>
              </a:lnSpc>
              <a:buClr>
                <a:srgbClr val="001337"/>
              </a:buClr>
              <a:buSzPts val="3300"/>
              <a:buFont typeface="Georgia"/>
              <a:buChar char="-"/>
            </a:pPr>
            <a:r>
              <a:rPr lang="en-US" sz="2320" dirty="0">
                <a:solidFill>
                  <a:schemeClr val="dk2"/>
                </a:solidFill>
              </a:rPr>
              <a:t>Be a full time or part time Gard student at MIE for this academic year (2024-2025).</a:t>
            </a:r>
            <a:endParaRPr sz="2320" dirty="0"/>
          </a:p>
        </p:txBody>
      </p:sp>
      <p:sp>
        <p:nvSpPr>
          <p:cNvPr id="158" name="Google Shape;158;p13"/>
          <p:cNvSpPr txBox="1">
            <a:spLocks noGrp="1"/>
          </p:cNvSpPr>
          <p:nvPr>
            <p:ph type="title"/>
          </p:nvPr>
        </p:nvSpPr>
        <p:spPr>
          <a:xfrm>
            <a:off x="1635621" y="272876"/>
            <a:ext cx="8259961" cy="410766"/>
          </a:xfrm>
          <a:prstGeom prst="rect">
            <a:avLst/>
          </a:prstGeom>
          <a:noFill/>
          <a:ln>
            <a:noFill/>
          </a:ln>
        </p:spPr>
        <p:txBody>
          <a:bodyPr spcFirstLastPara="1" wrap="square" lIns="0" tIns="0" rIns="0" bIns="0" anchor="t" anchorCtr="0">
            <a:noAutofit/>
          </a:bodyPr>
          <a:lstStyle/>
          <a:p>
            <a:r>
              <a:rPr lang="en-US" sz="2531" dirty="0">
                <a:solidFill>
                  <a:srgbClr val="183686"/>
                </a:solidFill>
              </a:rPr>
              <a:t>Interested in joining AMIGAS as an executive???</a:t>
            </a:r>
            <a:endParaRPr sz="2531" dirty="0">
              <a:solidFill>
                <a:srgbClr val="183686"/>
              </a:solidFill>
            </a:endParaRPr>
          </a:p>
        </p:txBody>
      </p:sp>
      <p:sp>
        <p:nvSpPr>
          <p:cNvPr id="159" name="Google Shape;159;p13"/>
          <p:cNvSpPr/>
          <p:nvPr/>
        </p:nvSpPr>
        <p:spPr>
          <a:xfrm>
            <a:off x="1524000" y="6719991"/>
            <a:ext cx="9144000" cy="138009"/>
          </a:xfrm>
          <a:prstGeom prst="rect">
            <a:avLst/>
          </a:prstGeom>
          <a:solidFill>
            <a:srgbClr val="22253D"/>
          </a:solidFill>
          <a:ln>
            <a:noFill/>
          </a:ln>
        </p:spPr>
        <p:txBody>
          <a:bodyPr spcFirstLastPara="1" wrap="square" lIns="64283" tIns="32133" rIns="64283" bIns="32133" anchor="t" anchorCtr="0">
            <a:noAutofit/>
          </a:bodyPr>
          <a:lstStyle/>
          <a:p>
            <a:pPr algn="ctr" defTabSz="642915">
              <a:buClr>
                <a:srgbClr val="000000"/>
              </a:buClr>
              <a:buSzPts val="4200"/>
            </a:pPr>
            <a:endParaRPr sz="2953" kern="0">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251089156"/>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7" name="Picture 6" descr="A qr code on a white background&#10;&#10;Description automatically generated">
            <a:extLst>
              <a:ext uri="{FF2B5EF4-FFF2-40B4-BE49-F238E27FC236}">
                <a16:creationId xmlns:a16="http://schemas.microsoft.com/office/drawing/2014/main" id="{C03FAE60-DD58-AF68-8273-742F8F0D4F71}"/>
              </a:ext>
            </a:extLst>
          </p:cNvPr>
          <p:cNvPicPr>
            <a:picLocks noChangeAspect="1"/>
          </p:cNvPicPr>
          <p:nvPr/>
        </p:nvPicPr>
        <p:blipFill>
          <a:blip r:embed="rId3"/>
          <a:stretch>
            <a:fillRect/>
          </a:stretch>
        </p:blipFill>
        <p:spPr>
          <a:xfrm>
            <a:off x="1873024" y="2740754"/>
            <a:ext cx="3210372" cy="3210372"/>
          </a:xfrm>
          <a:prstGeom prst="rect">
            <a:avLst/>
          </a:prstGeom>
        </p:spPr>
      </p:pic>
      <p:sp>
        <p:nvSpPr>
          <p:cNvPr id="164" name="Google Shape;164;p7"/>
          <p:cNvSpPr txBox="1">
            <a:spLocks noGrp="1"/>
          </p:cNvSpPr>
          <p:nvPr>
            <p:ph type="body" idx="1"/>
          </p:nvPr>
        </p:nvSpPr>
        <p:spPr>
          <a:xfrm>
            <a:off x="1699347" y="791396"/>
            <a:ext cx="8728363" cy="763077"/>
          </a:xfrm>
          <a:prstGeom prst="rect">
            <a:avLst/>
          </a:prstGeom>
          <a:noFill/>
          <a:ln>
            <a:noFill/>
          </a:ln>
        </p:spPr>
        <p:txBody>
          <a:bodyPr spcFirstLastPara="1" wrap="square" lIns="0" tIns="0" rIns="0" bIns="0" anchor="t" anchorCtr="0">
            <a:noAutofit/>
          </a:bodyPr>
          <a:lstStyle/>
          <a:p>
            <a:pPr marL="0" indent="0" algn="just">
              <a:spcBef>
                <a:spcPts val="0"/>
              </a:spcBef>
              <a:buClr>
                <a:srgbClr val="00B0F0"/>
              </a:buClr>
              <a:buSzPts val="3400"/>
            </a:pPr>
            <a:r>
              <a:rPr lang="en-US" sz="2391" dirty="0">
                <a:solidFill>
                  <a:schemeClr val="dk2"/>
                </a:solidFill>
              </a:rPr>
              <a:t>The best way to stay in touch is to follow our </a:t>
            </a:r>
            <a:r>
              <a:rPr lang="en-US" sz="2391" b="1" dirty="0">
                <a:solidFill>
                  <a:schemeClr val="dk2"/>
                </a:solidFill>
              </a:rPr>
              <a:t>Instagram Page </a:t>
            </a:r>
            <a:r>
              <a:rPr lang="en-US" sz="2391" dirty="0">
                <a:solidFill>
                  <a:schemeClr val="dk2"/>
                </a:solidFill>
              </a:rPr>
              <a:t>and our </a:t>
            </a:r>
            <a:r>
              <a:rPr lang="en-US" sz="2391" b="1" dirty="0">
                <a:solidFill>
                  <a:schemeClr val="dk2"/>
                </a:solidFill>
              </a:rPr>
              <a:t>Weekly Newsletters.</a:t>
            </a:r>
            <a:endParaRPr sz="2391" b="1" dirty="0">
              <a:solidFill>
                <a:schemeClr val="dk2"/>
              </a:solidFill>
            </a:endParaRPr>
          </a:p>
        </p:txBody>
      </p:sp>
      <p:sp>
        <p:nvSpPr>
          <p:cNvPr id="165" name="Google Shape;165;p7"/>
          <p:cNvSpPr txBox="1">
            <a:spLocks noGrp="1"/>
          </p:cNvSpPr>
          <p:nvPr>
            <p:ph type="title"/>
          </p:nvPr>
        </p:nvSpPr>
        <p:spPr>
          <a:xfrm>
            <a:off x="1699347" y="214386"/>
            <a:ext cx="8259961" cy="410766"/>
          </a:xfrm>
          <a:prstGeom prst="rect">
            <a:avLst/>
          </a:prstGeom>
          <a:noFill/>
          <a:ln>
            <a:noFill/>
          </a:ln>
        </p:spPr>
        <p:txBody>
          <a:bodyPr spcFirstLastPara="1" wrap="square" lIns="0" tIns="0" rIns="0" bIns="0" anchor="t" anchorCtr="0">
            <a:noAutofit/>
          </a:bodyPr>
          <a:lstStyle/>
          <a:p>
            <a:r>
              <a:rPr lang="en-US" dirty="0">
                <a:solidFill>
                  <a:srgbClr val="183686"/>
                </a:solidFill>
              </a:rPr>
              <a:t>Stay In Touch</a:t>
            </a:r>
            <a:endParaRPr dirty="0">
              <a:solidFill>
                <a:srgbClr val="183686"/>
              </a:solidFill>
            </a:endParaRPr>
          </a:p>
        </p:txBody>
      </p:sp>
      <p:sp>
        <p:nvSpPr>
          <p:cNvPr id="166" name="Google Shape;166;p7"/>
          <p:cNvSpPr/>
          <p:nvPr/>
        </p:nvSpPr>
        <p:spPr>
          <a:xfrm>
            <a:off x="1524000" y="6719991"/>
            <a:ext cx="9144000" cy="138009"/>
          </a:xfrm>
          <a:prstGeom prst="rect">
            <a:avLst/>
          </a:prstGeom>
          <a:solidFill>
            <a:srgbClr val="22253D"/>
          </a:solidFill>
          <a:ln>
            <a:noFill/>
          </a:ln>
        </p:spPr>
        <p:txBody>
          <a:bodyPr spcFirstLastPara="1" wrap="square" lIns="64283" tIns="32133" rIns="64283" bIns="32133" anchor="t" anchorCtr="0">
            <a:noAutofit/>
          </a:bodyPr>
          <a:lstStyle/>
          <a:p>
            <a:pPr algn="ctr" defTabSz="642915">
              <a:buClr>
                <a:srgbClr val="000000"/>
              </a:buClr>
              <a:buSzPts val="4200"/>
            </a:pPr>
            <a:endParaRPr sz="2953" kern="0">
              <a:solidFill>
                <a:srgbClr val="000000"/>
              </a:solidFill>
              <a:latin typeface="Gill Sans"/>
              <a:ea typeface="Gill Sans"/>
              <a:cs typeface="Gill Sans"/>
              <a:sym typeface="Gill Sans"/>
            </a:endParaRPr>
          </a:p>
        </p:txBody>
      </p:sp>
      <p:sp>
        <p:nvSpPr>
          <p:cNvPr id="4" name="Google Shape;164;p7">
            <a:extLst>
              <a:ext uri="{FF2B5EF4-FFF2-40B4-BE49-F238E27FC236}">
                <a16:creationId xmlns:a16="http://schemas.microsoft.com/office/drawing/2014/main" id="{7E547B30-569B-9101-219A-02D9AA5EB335}"/>
              </a:ext>
            </a:extLst>
          </p:cNvPr>
          <p:cNvSpPr txBox="1">
            <a:spLocks/>
          </p:cNvSpPr>
          <p:nvPr/>
        </p:nvSpPr>
        <p:spPr>
          <a:xfrm>
            <a:off x="1764290" y="1770706"/>
            <a:ext cx="3943674" cy="169989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rgbClr val="000000"/>
              </a:buClr>
              <a:buSzPts val="1400"/>
              <a:buFont typeface="Arial"/>
              <a:buNone/>
              <a:defRPr sz="2800" b="0" i="0" u="none" strike="noStrike" cap="none">
                <a:solidFill>
                  <a:srgbClr val="001337"/>
                </a:solidFill>
                <a:latin typeface="Georgia"/>
                <a:ea typeface="Georgia"/>
                <a:cs typeface="Georgia"/>
                <a:sym typeface="Georgia"/>
              </a:defRPr>
            </a:lvl1pPr>
            <a:lvl2pPr marL="914400" marR="0" lvl="1" indent="-400050" algn="l" rtl="0">
              <a:lnSpc>
                <a:spcPct val="120000"/>
              </a:lnSpc>
              <a:spcBef>
                <a:spcPts val="1200"/>
              </a:spcBef>
              <a:spcAft>
                <a:spcPts val="0"/>
              </a:spcAft>
              <a:buClr>
                <a:srgbClr val="001E3F"/>
              </a:buClr>
              <a:buSzPts val="2700"/>
              <a:buFont typeface="Georgia"/>
              <a:buChar char="•"/>
              <a:defRPr sz="2400" b="0" i="0" u="none" strike="noStrike" cap="none">
                <a:solidFill>
                  <a:srgbClr val="001337"/>
                </a:solidFill>
                <a:latin typeface="Georgia"/>
                <a:ea typeface="Georgia"/>
                <a:cs typeface="Georgia"/>
                <a:sym typeface="Georgia"/>
              </a:defRPr>
            </a:lvl2pPr>
            <a:lvl3pPr marL="1371600" marR="0" lvl="2" indent="-400050" algn="l" rtl="0">
              <a:lnSpc>
                <a:spcPct val="120000"/>
              </a:lnSpc>
              <a:spcBef>
                <a:spcPts val="1200"/>
              </a:spcBef>
              <a:spcAft>
                <a:spcPts val="0"/>
              </a:spcAft>
              <a:buClr>
                <a:srgbClr val="001E3F"/>
              </a:buClr>
              <a:buSzPts val="2700"/>
              <a:buFont typeface="Georgia"/>
              <a:buChar char="•"/>
              <a:defRPr sz="2400" b="0" i="1" u="none" strike="noStrike" cap="none">
                <a:solidFill>
                  <a:srgbClr val="001337"/>
                </a:solidFill>
                <a:latin typeface="Georgia"/>
                <a:ea typeface="Georgia"/>
                <a:cs typeface="Georgia"/>
                <a:sym typeface="Georgia"/>
              </a:defRPr>
            </a:lvl3pPr>
            <a:lvl4pPr marL="1828800" marR="0" lvl="3" indent="-400050" algn="l" rtl="0">
              <a:lnSpc>
                <a:spcPct val="120000"/>
              </a:lnSpc>
              <a:spcBef>
                <a:spcPts val="1200"/>
              </a:spcBef>
              <a:spcAft>
                <a:spcPts val="0"/>
              </a:spcAft>
              <a:buClr>
                <a:srgbClr val="001E3F"/>
              </a:buClr>
              <a:buSzPts val="2700"/>
              <a:buFont typeface="Georgia"/>
              <a:buChar char="•"/>
              <a:defRPr sz="1500" b="0" i="1" u="none" strike="noStrike" cap="none">
                <a:solidFill>
                  <a:srgbClr val="001337"/>
                </a:solidFill>
                <a:latin typeface="Georgia"/>
                <a:ea typeface="Georgia"/>
                <a:cs typeface="Georgia"/>
                <a:sym typeface="Georgia"/>
              </a:defRPr>
            </a:lvl4pPr>
            <a:lvl5pPr marL="2286000" marR="0" lvl="4" indent="-400050" algn="l" rtl="0">
              <a:lnSpc>
                <a:spcPct val="120000"/>
              </a:lnSpc>
              <a:spcBef>
                <a:spcPts val="1200"/>
              </a:spcBef>
              <a:spcAft>
                <a:spcPts val="0"/>
              </a:spcAft>
              <a:buClr>
                <a:srgbClr val="001E3F"/>
              </a:buClr>
              <a:buSzPts val="2700"/>
              <a:buFont typeface="Georgia"/>
              <a:buChar char="•"/>
              <a:defRPr sz="1500" b="0" i="1" u="none" strike="noStrike" cap="none">
                <a:solidFill>
                  <a:srgbClr val="001337"/>
                </a:solidFill>
                <a:latin typeface="Georgia"/>
                <a:ea typeface="Georgia"/>
                <a:cs typeface="Georgia"/>
                <a:sym typeface="Georgia"/>
              </a:defRPr>
            </a:lvl5pPr>
            <a:lvl6pPr marL="2743200" marR="0" lvl="5" indent="-424053" algn="l" rtl="0">
              <a:lnSpc>
                <a:spcPct val="200000"/>
              </a:lnSpc>
              <a:spcBef>
                <a:spcPts val="1200"/>
              </a:spcBef>
              <a:spcAft>
                <a:spcPts val="0"/>
              </a:spcAft>
              <a:buClr>
                <a:srgbClr val="FFFFFF"/>
              </a:buClr>
              <a:buSzPts val="3078"/>
              <a:buFont typeface="Georgia"/>
              <a:buChar char="•"/>
              <a:defRPr sz="1800" b="0" i="1" u="none" strike="noStrike" cap="none">
                <a:solidFill>
                  <a:srgbClr val="FFFFFF"/>
                </a:solidFill>
                <a:latin typeface="Georgia"/>
                <a:ea typeface="Georgia"/>
                <a:cs typeface="Georgia"/>
                <a:sym typeface="Georgia"/>
              </a:defRPr>
            </a:lvl6pPr>
            <a:lvl7pPr marL="3200400" marR="0" lvl="6" indent="-424053" algn="l" rtl="0">
              <a:lnSpc>
                <a:spcPct val="200000"/>
              </a:lnSpc>
              <a:spcBef>
                <a:spcPts val="1200"/>
              </a:spcBef>
              <a:spcAft>
                <a:spcPts val="0"/>
              </a:spcAft>
              <a:buClr>
                <a:srgbClr val="FFFFFF"/>
              </a:buClr>
              <a:buSzPts val="3078"/>
              <a:buFont typeface="Georgia"/>
              <a:buChar char="•"/>
              <a:defRPr sz="1800" b="0" i="1" u="none" strike="noStrike" cap="none">
                <a:solidFill>
                  <a:srgbClr val="FFFFFF"/>
                </a:solidFill>
                <a:latin typeface="Georgia"/>
                <a:ea typeface="Georgia"/>
                <a:cs typeface="Georgia"/>
                <a:sym typeface="Georgia"/>
              </a:defRPr>
            </a:lvl7pPr>
            <a:lvl8pPr marL="3657600" marR="0" lvl="7" indent="-424053" algn="l" rtl="0">
              <a:lnSpc>
                <a:spcPct val="200000"/>
              </a:lnSpc>
              <a:spcBef>
                <a:spcPts val="1200"/>
              </a:spcBef>
              <a:spcAft>
                <a:spcPts val="0"/>
              </a:spcAft>
              <a:buClr>
                <a:srgbClr val="FFFFFF"/>
              </a:buClr>
              <a:buSzPts val="3078"/>
              <a:buFont typeface="Georgia"/>
              <a:buChar char="•"/>
              <a:defRPr sz="1800" b="0" i="1" u="none" strike="noStrike" cap="none">
                <a:solidFill>
                  <a:srgbClr val="FFFFFF"/>
                </a:solidFill>
                <a:latin typeface="Georgia"/>
                <a:ea typeface="Georgia"/>
                <a:cs typeface="Georgia"/>
                <a:sym typeface="Georgia"/>
              </a:defRPr>
            </a:lvl8pPr>
            <a:lvl9pPr marL="4114800" marR="0" lvl="8" indent="-424053" algn="l" rtl="0">
              <a:lnSpc>
                <a:spcPct val="200000"/>
              </a:lnSpc>
              <a:spcBef>
                <a:spcPts val="1200"/>
              </a:spcBef>
              <a:spcAft>
                <a:spcPts val="0"/>
              </a:spcAft>
              <a:buClr>
                <a:srgbClr val="FFFFFF"/>
              </a:buClr>
              <a:buSzPts val="3078"/>
              <a:buFont typeface="Georgia"/>
              <a:buChar char="•"/>
              <a:defRPr sz="1800" b="0" i="1" u="none" strike="noStrike" cap="none">
                <a:solidFill>
                  <a:srgbClr val="FFFFFF"/>
                </a:solidFill>
                <a:latin typeface="Georgia"/>
                <a:ea typeface="Georgia"/>
                <a:cs typeface="Georgia"/>
                <a:sym typeface="Georgia"/>
              </a:defRPr>
            </a:lvl9pPr>
          </a:lstStyle>
          <a:p>
            <a:pPr marL="0" indent="0" algn="just" defTabSz="642915">
              <a:spcBef>
                <a:spcPts val="0"/>
              </a:spcBef>
              <a:buClr>
                <a:srgbClr val="00B0F0"/>
              </a:buClr>
              <a:buSzPts val="3400"/>
            </a:pPr>
            <a:r>
              <a:rPr lang="en-US" sz="2391" kern="0" dirty="0">
                <a:solidFill>
                  <a:srgbClr val="081025"/>
                </a:solidFill>
              </a:rPr>
              <a:t>Make sure to add our email </a:t>
            </a:r>
          </a:p>
          <a:p>
            <a:pPr marL="0" indent="0" algn="just" defTabSz="642915">
              <a:spcBef>
                <a:spcPts val="0"/>
              </a:spcBef>
              <a:buClr>
                <a:srgbClr val="00B0F0"/>
              </a:buClr>
              <a:buSzPts val="3400"/>
            </a:pPr>
            <a:r>
              <a:rPr lang="en-US" sz="2391" b="1" kern="0" dirty="0">
                <a:solidFill>
                  <a:srgbClr val="081025"/>
                </a:solidFill>
              </a:rPr>
              <a:t>amigas@mie.utoronto.ca</a:t>
            </a:r>
            <a:endParaRPr lang="en-US" sz="2391" kern="0" dirty="0">
              <a:solidFill>
                <a:srgbClr val="081025"/>
              </a:solidFill>
            </a:endParaRPr>
          </a:p>
          <a:p>
            <a:pPr marL="0" indent="0" algn="just" defTabSz="642915">
              <a:spcBef>
                <a:spcPts val="0"/>
              </a:spcBef>
              <a:buClr>
                <a:srgbClr val="00B0F0"/>
              </a:buClr>
              <a:buSzPts val="3400"/>
            </a:pPr>
            <a:r>
              <a:rPr lang="en-US" sz="2391" kern="0" dirty="0">
                <a:solidFill>
                  <a:srgbClr val="081025"/>
                </a:solidFill>
              </a:rPr>
              <a:t>to your trusted contact!</a:t>
            </a:r>
            <a:endParaRPr lang="en-US" sz="2391" b="1" kern="0" dirty="0">
              <a:solidFill>
                <a:srgbClr val="081025"/>
              </a:solidFill>
            </a:endParaRPr>
          </a:p>
        </p:txBody>
      </p:sp>
      <p:pic>
        <p:nvPicPr>
          <p:cNvPr id="5" name="Picture 4">
            <a:extLst>
              <a:ext uri="{FF2B5EF4-FFF2-40B4-BE49-F238E27FC236}">
                <a16:creationId xmlns:a16="http://schemas.microsoft.com/office/drawing/2014/main" id="{0A6145B0-ACD3-A92A-8B10-6EF123407BD7}"/>
              </a:ext>
            </a:extLst>
          </p:cNvPr>
          <p:cNvPicPr>
            <a:picLocks noChangeAspect="1"/>
          </p:cNvPicPr>
          <p:nvPr/>
        </p:nvPicPr>
        <p:blipFill rotWithShape="1">
          <a:blip r:embed="rId4"/>
          <a:srcRect l="3305"/>
          <a:stretch/>
        </p:blipFill>
        <p:spPr>
          <a:xfrm>
            <a:off x="5707964" y="2164530"/>
            <a:ext cx="4851302" cy="4500515"/>
          </a:xfrm>
          <a:prstGeom prst="rect">
            <a:avLst/>
          </a:prstGeom>
        </p:spPr>
      </p:pic>
    </p:spTree>
    <p:extLst>
      <p:ext uri="{BB962C8B-B14F-4D97-AF65-F5344CB8AC3E}">
        <p14:creationId xmlns:p14="http://schemas.microsoft.com/office/powerpoint/2010/main" val="4199274895"/>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153b1447ec6_0_0"/>
          <p:cNvSpPr txBox="1">
            <a:spLocks noGrp="1"/>
          </p:cNvSpPr>
          <p:nvPr>
            <p:ph type="title"/>
          </p:nvPr>
        </p:nvSpPr>
        <p:spPr>
          <a:xfrm>
            <a:off x="1970484" y="446484"/>
            <a:ext cx="8259891" cy="2450250"/>
          </a:xfrm>
          <a:prstGeom prst="rect">
            <a:avLst/>
          </a:prstGeom>
          <a:noFill/>
          <a:ln>
            <a:noFill/>
          </a:ln>
        </p:spPr>
        <p:txBody>
          <a:bodyPr spcFirstLastPara="1" wrap="square" lIns="0" tIns="0" rIns="0" bIns="0" anchor="t" anchorCtr="0">
            <a:noAutofit/>
          </a:bodyPr>
          <a:lstStyle/>
          <a:p>
            <a:r>
              <a:rPr lang="en-US">
                <a:solidFill>
                  <a:srgbClr val="183686"/>
                </a:solidFill>
              </a:rPr>
              <a:t>Thank you!</a:t>
            </a:r>
            <a:endParaRPr>
              <a:solidFill>
                <a:srgbClr val="183686"/>
              </a:solidFill>
            </a:endParaRPr>
          </a:p>
          <a:p>
            <a:endParaRPr>
              <a:solidFill>
                <a:srgbClr val="183686"/>
              </a:solidFill>
            </a:endParaRPr>
          </a:p>
          <a:p>
            <a:r>
              <a:rPr lang="en-US">
                <a:solidFill>
                  <a:srgbClr val="183686"/>
                </a:solidFill>
              </a:rPr>
              <a:t>Questions?</a:t>
            </a:r>
            <a:endParaRPr>
              <a:solidFill>
                <a:srgbClr val="183686"/>
              </a:solidFill>
            </a:endParaRPr>
          </a:p>
        </p:txBody>
      </p:sp>
      <p:sp>
        <p:nvSpPr>
          <p:cNvPr id="172" name="Google Shape;172;g153b1447ec6_0_0"/>
          <p:cNvSpPr/>
          <p:nvPr/>
        </p:nvSpPr>
        <p:spPr>
          <a:xfrm>
            <a:off x="1524000" y="6719991"/>
            <a:ext cx="9143930" cy="137953"/>
          </a:xfrm>
          <a:prstGeom prst="rect">
            <a:avLst/>
          </a:prstGeom>
          <a:solidFill>
            <a:srgbClr val="22253D"/>
          </a:solidFill>
          <a:ln>
            <a:noFill/>
          </a:ln>
        </p:spPr>
        <p:txBody>
          <a:bodyPr spcFirstLastPara="1" wrap="square" lIns="64283" tIns="32133" rIns="64283" bIns="32133" anchor="t" anchorCtr="0">
            <a:noAutofit/>
          </a:bodyPr>
          <a:lstStyle/>
          <a:p>
            <a:pPr algn="ctr" defTabSz="642915">
              <a:buClr>
                <a:srgbClr val="000000"/>
              </a:buClr>
              <a:buSzPts val="4200"/>
            </a:pPr>
            <a:endParaRPr sz="2953" kern="0">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282328198"/>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610307" y="2399520"/>
            <a:ext cx="9806173" cy="885464"/>
          </a:xfrm>
        </p:spPr>
        <p:txBody>
          <a:bodyPr/>
          <a:lstStyle/>
          <a:p>
            <a:r>
              <a:rPr lang="en-US"/>
              <a:t>Our Faculty</a:t>
            </a:r>
            <a:endParaRPr lang="en-CA"/>
          </a:p>
        </p:txBody>
      </p:sp>
      <p:sp>
        <p:nvSpPr>
          <p:cNvPr id="5" name="Text Placeholder 1"/>
          <p:cNvSpPr>
            <a:spLocks noGrp="1"/>
          </p:cNvSpPr>
          <p:nvPr>
            <p:ph type="body" idx="1"/>
          </p:nvPr>
        </p:nvSpPr>
        <p:spPr>
          <a:xfrm>
            <a:off x="610307" y="3428950"/>
            <a:ext cx="9806173" cy="1512217"/>
          </a:xfrm>
        </p:spPr>
        <p:txBody>
          <a:bodyPr/>
          <a:lstStyle/>
          <a:p>
            <a:pPr marL="342900" indent="-342900">
              <a:buFont typeface="Arial" panose="020B0604020202020204" pitchFamily="34" charset="0"/>
              <a:buChar char="•"/>
            </a:pPr>
            <a:r>
              <a:rPr lang="en-US"/>
              <a:t>Over 60 dedicated faculty members</a:t>
            </a:r>
          </a:p>
          <a:p>
            <a:pPr marL="342900" indent="-342900">
              <a:buFont typeface="Arial" panose="020B0604020202020204" pitchFamily="34" charset="0"/>
              <a:buChar char="•"/>
            </a:pPr>
            <a:r>
              <a:rPr lang="en-US"/>
              <a:t>Experts in their fields</a:t>
            </a:r>
          </a:p>
          <a:p>
            <a:pPr marL="342900" indent="-342900">
              <a:buFont typeface="Arial" panose="020B0604020202020204" pitchFamily="34" charset="0"/>
              <a:buChar char="•"/>
            </a:pPr>
            <a:r>
              <a:rPr lang="en-US"/>
              <a:t>Leaders in ground-breaking research</a:t>
            </a:r>
            <a:endParaRPr lang="en-CA"/>
          </a:p>
        </p:txBody>
      </p:sp>
    </p:spTree>
    <p:extLst>
      <p:ext uri="{BB962C8B-B14F-4D97-AF65-F5344CB8AC3E}">
        <p14:creationId xmlns:p14="http://schemas.microsoft.com/office/powerpoint/2010/main" val="2217481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252" y="0"/>
            <a:ext cx="8731340" cy="6746945"/>
          </a:xfrm>
          <a:prstGeom prst="rect">
            <a:avLst/>
          </a:prstGeom>
        </p:spPr>
      </p:pic>
    </p:spTree>
    <p:extLst>
      <p:ext uri="{BB962C8B-B14F-4D97-AF65-F5344CB8AC3E}">
        <p14:creationId xmlns:p14="http://schemas.microsoft.com/office/powerpoint/2010/main" val="2637818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3"/>
          </p:nvPr>
        </p:nvSpPr>
        <p:spPr>
          <a:xfrm>
            <a:off x="618474" y="4014272"/>
            <a:ext cx="4718315" cy="510532"/>
          </a:xfrm>
        </p:spPr>
        <p:txBody>
          <a:bodyPr/>
          <a:lstStyle/>
          <a:p>
            <a:r>
              <a:rPr lang="en-US"/>
              <a:t>Professor Markus Bussmann</a:t>
            </a:r>
            <a:endParaRPr lang="en-CA"/>
          </a:p>
        </p:txBody>
      </p:sp>
      <p:sp>
        <p:nvSpPr>
          <p:cNvPr id="6" name="Text Placeholder 5"/>
          <p:cNvSpPr>
            <a:spLocks noGrp="1"/>
          </p:cNvSpPr>
          <p:nvPr>
            <p:ph type="body" sz="quarter" idx="24"/>
          </p:nvPr>
        </p:nvSpPr>
        <p:spPr>
          <a:xfrm>
            <a:off x="618474" y="4524804"/>
            <a:ext cx="4718051" cy="379413"/>
          </a:xfrm>
        </p:spPr>
        <p:txBody>
          <a:bodyPr/>
          <a:lstStyle/>
          <a:p>
            <a:r>
              <a:rPr lang="en-US"/>
              <a:t>Department Chair</a:t>
            </a:r>
            <a:endParaRPr lang="en-CA"/>
          </a:p>
        </p:txBody>
      </p:sp>
      <p:sp>
        <p:nvSpPr>
          <p:cNvPr id="7" name="Text Placeholder 6"/>
          <p:cNvSpPr>
            <a:spLocks noGrp="1"/>
          </p:cNvSpPr>
          <p:nvPr>
            <p:ph type="body" sz="quarter" idx="26"/>
          </p:nvPr>
        </p:nvSpPr>
        <p:spPr>
          <a:xfrm>
            <a:off x="6919645" y="4011809"/>
            <a:ext cx="4718315" cy="632702"/>
          </a:xfrm>
        </p:spPr>
        <p:txBody>
          <a:bodyPr/>
          <a:lstStyle/>
          <a:p>
            <a:r>
              <a:rPr lang="en-US"/>
              <a:t>Professor Tobin </a:t>
            </a:r>
            <a:r>
              <a:rPr lang="en-US" err="1"/>
              <a:t>Filleter</a:t>
            </a:r>
            <a:endParaRPr lang="en-CA"/>
          </a:p>
        </p:txBody>
      </p:sp>
      <p:sp>
        <p:nvSpPr>
          <p:cNvPr id="8" name="Text Placeholder 7"/>
          <p:cNvSpPr>
            <a:spLocks noGrp="1"/>
          </p:cNvSpPr>
          <p:nvPr>
            <p:ph type="body" sz="quarter" idx="27"/>
          </p:nvPr>
        </p:nvSpPr>
        <p:spPr>
          <a:xfrm>
            <a:off x="6919909" y="4524803"/>
            <a:ext cx="4718051" cy="379413"/>
          </a:xfrm>
        </p:spPr>
        <p:txBody>
          <a:bodyPr/>
          <a:lstStyle/>
          <a:p>
            <a:r>
              <a:rPr lang="en-US"/>
              <a:t>Associate Chair of Graduate Studies</a:t>
            </a:r>
            <a:endParaRPr lang="en-CA"/>
          </a:p>
        </p:txBody>
      </p:sp>
      <p:pic>
        <p:nvPicPr>
          <p:cNvPr id="2" name="Picture Placeholder 1"/>
          <p:cNvPicPr>
            <a:picLocks noGrp="1" noChangeAspect="1"/>
          </p:cNvPicPr>
          <p:nvPr>
            <p:ph type="pic" sz="quarter" idx="21"/>
          </p:nvPr>
        </p:nvPicPr>
        <p:blipFill>
          <a:blip r:embed="rId2">
            <a:extLst>
              <a:ext uri="{28A0092B-C50C-407E-A947-70E740481C1C}">
                <a14:useLocalDpi xmlns:a14="http://schemas.microsoft.com/office/drawing/2010/main" val="0"/>
              </a:ext>
            </a:extLst>
          </a:blip>
          <a:stretch>
            <a:fillRect/>
          </a:stretch>
        </p:blipFill>
        <p:spPr>
          <a:xfrm>
            <a:off x="1343472" y="476672"/>
            <a:ext cx="2736304" cy="3404093"/>
          </a:xfrm>
        </p:spPr>
      </p:pic>
      <p:pic>
        <p:nvPicPr>
          <p:cNvPr id="3" name="Picture Placeholder 2"/>
          <p:cNvPicPr>
            <a:picLocks noGrp="1" noChangeAspect="1"/>
          </p:cNvPicPr>
          <p:nvPr>
            <p:ph type="pic" sz="quarter" idx="28"/>
          </p:nvPr>
        </p:nvPicPr>
        <p:blipFill>
          <a:blip r:embed="rId3">
            <a:extLst>
              <a:ext uri="{28A0092B-C50C-407E-A947-70E740481C1C}">
                <a14:useLocalDpi xmlns:a14="http://schemas.microsoft.com/office/drawing/2010/main" val="0"/>
              </a:ext>
            </a:extLst>
          </a:blip>
          <a:stretch>
            <a:fillRect/>
          </a:stretch>
        </p:blipFill>
        <p:spPr>
          <a:xfrm>
            <a:off x="7536160" y="534348"/>
            <a:ext cx="2664296" cy="3313915"/>
          </a:xfrm>
        </p:spPr>
      </p:pic>
    </p:spTree>
    <p:extLst>
      <p:ext uri="{BB962C8B-B14F-4D97-AF65-F5344CB8AC3E}">
        <p14:creationId xmlns:p14="http://schemas.microsoft.com/office/powerpoint/2010/main" val="1576366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3"/>
          </p:nvPr>
        </p:nvSpPr>
        <p:spPr>
          <a:xfrm>
            <a:off x="630378" y="4590336"/>
            <a:ext cx="4718315" cy="510532"/>
          </a:xfrm>
        </p:spPr>
        <p:txBody>
          <a:bodyPr/>
          <a:lstStyle/>
          <a:p>
            <a:r>
              <a:rPr lang="en-US"/>
              <a:t>Professor Goldie Nejat</a:t>
            </a:r>
            <a:endParaRPr lang="en-CA"/>
          </a:p>
        </p:txBody>
      </p:sp>
      <p:sp>
        <p:nvSpPr>
          <p:cNvPr id="6" name="Text Placeholder 5"/>
          <p:cNvSpPr>
            <a:spLocks noGrp="1"/>
          </p:cNvSpPr>
          <p:nvPr>
            <p:ph type="body" sz="quarter" idx="24"/>
          </p:nvPr>
        </p:nvSpPr>
        <p:spPr>
          <a:xfrm>
            <a:off x="253231" y="5100868"/>
            <a:ext cx="5472608" cy="560380"/>
          </a:xfrm>
        </p:spPr>
        <p:txBody>
          <a:bodyPr/>
          <a:lstStyle/>
          <a:p>
            <a:r>
              <a:rPr lang="en-US" sz="1600"/>
              <a:t>Global News: “Conversations with Alexa: How robots are helping Canada’s aging population connect”</a:t>
            </a:r>
            <a:endParaRPr lang="en-CA" sz="1600"/>
          </a:p>
        </p:txBody>
      </p:sp>
      <p:sp>
        <p:nvSpPr>
          <p:cNvPr id="7" name="Text Placeholder 6"/>
          <p:cNvSpPr>
            <a:spLocks noGrp="1"/>
          </p:cNvSpPr>
          <p:nvPr>
            <p:ph type="body" sz="quarter" idx="26"/>
          </p:nvPr>
        </p:nvSpPr>
        <p:spPr>
          <a:xfrm>
            <a:off x="6931549" y="4587873"/>
            <a:ext cx="4718315" cy="632702"/>
          </a:xfrm>
        </p:spPr>
        <p:txBody>
          <a:bodyPr/>
          <a:lstStyle/>
          <a:p>
            <a:r>
              <a:rPr lang="en-US"/>
              <a:t>Professor Tim Chan</a:t>
            </a:r>
            <a:endParaRPr lang="en-CA"/>
          </a:p>
        </p:txBody>
      </p:sp>
      <p:sp>
        <p:nvSpPr>
          <p:cNvPr id="8" name="Text Placeholder 7"/>
          <p:cNvSpPr>
            <a:spLocks noGrp="1"/>
          </p:cNvSpPr>
          <p:nvPr>
            <p:ph type="body" sz="quarter" idx="27"/>
          </p:nvPr>
        </p:nvSpPr>
        <p:spPr>
          <a:xfrm>
            <a:off x="6873814" y="5030868"/>
            <a:ext cx="4833784" cy="630380"/>
          </a:xfrm>
        </p:spPr>
        <p:txBody>
          <a:bodyPr/>
          <a:lstStyle/>
          <a:p>
            <a:r>
              <a:rPr lang="en-US" sz="1600"/>
              <a:t>CTV News: “Around the clock: Experts weigh in on speeding up Canada’s vaccination rollout”</a:t>
            </a:r>
            <a:endParaRPr lang="en-CA" sz="1600"/>
          </a:p>
        </p:txBody>
      </p:sp>
      <p:pic>
        <p:nvPicPr>
          <p:cNvPr id="10" name="Picture Placeholder 9"/>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t="1845" b="1845"/>
          <a:stretch>
            <a:fillRect/>
          </a:stretch>
        </p:blipFill>
        <p:spPr>
          <a:xfrm>
            <a:off x="1283368" y="1412776"/>
            <a:ext cx="3140025" cy="3024336"/>
          </a:xfrm>
        </p:spPr>
      </p:pic>
      <p:pic>
        <p:nvPicPr>
          <p:cNvPr id="11" name="Picture Placeholder 10"/>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t="1845" b="1845"/>
          <a:stretch>
            <a:fillRect/>
          </a:stretch>
        </p:blipFill>
        <p:spPr>
          <a:xfrm>
            <a:off x="7438736" y="1412776"/>
            <a:ext cx="3140025" cy="3024336"/>
          </a:xfrm>
        </p:spPr>
      </p:pic>
      <p:sp>
        <p:nvSpPr>
          <p:cNvPr id="12" name="Text Placeholder 8"/>
          <p:cNvSpPr txBox="1">
            <a:spLocks/>
          </p:cNvSpPr>
          <p:nvPr/>
        </p:nvSpPr>
        <p:spPr>
          <a:xfrm>
            <a:off x="605168" y="509479"/>
            <a:ext cx="9806173" cy="957472"/>
          </a:xfrm>
          <a:prstGeom prst="rect">
            <a:avLst/>
          </a:prstGeom>
        </p:spPr>
        <p:txBody>
          <a:bodyPr/>
          <a:lstStyle>
            <a:lvl1pPr marL="342900" indent="-342900" algn="l" defTabSz="457200" rtl="0" eaLnBrk="1" latinLnBrk="0" hangingPunct="1">
              <a:spcBef>
                <a:spcPct val="20000"/>
              </a:spcBef>
              <a:buClr>
                <a:srgbClr val="007FA3"/>
              </a:buClr>
              <a:buSzPct val="80000"/>
              <a:buFont typeface="Arial"/>
              <a:buChar char="•"/>
              <a:defRPr sz="30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Clr>
                <a:srgbClr val="007FA3"/>
              </a:buClr>
              <a:buSzPct val="80000"/>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Clr>
                <a:srgbClr val="007FA3"/>
              </a:buClr>
              <a:buSzPct val="80000"/>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Clr>
                <a:srgbClr val="007FA3"/>
              </a:buClr>
              <a:buSzPct val="80000"/>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Clr>
                <a:srgbClr val="007FA3"/>
              </a:buClr>
              <a:buSzPct val="80000"/>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CA" sz="4000" b="1">
                <a:solidFill>
                  <a:srgbClr val="25355A"/>
                </a:solidFill>
              </a:rPr>
              <a:t>MIE Faculty in the News</a:t>
            </a:r>
          </a:p>
        </p:txBody>
      </p:sp>
    </p:spTree>
    <p:extLst>
      <p:ext uri="{BB962C8B-B14F-4D97-AF65-F5344CB8AC3E}">
        <p14:creationId xmlns:p14="http://schemas.microsoft.com/office/powerpoint/2010/main" val="3830268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610307" y="2399520"/>
            <a:ext cx="9806173" cy="885464"/>
          </a:xfrm>
        </p:spPr>
        <p:txBody>
          <a:bodyPr/>
          <a:lstStyle/>
          <a:p>
            <a:r>
              <a:rPr lang="en-US"/>
              <a:t>Our Alumni</a:t>
            </a:r>
            <a:endParaRPr lang="en-CA"/>
          </a:p>
        </p:txBody>
      </p:sp>
      <p:sp>
        <p:nvSpPr>
          <p:cNvPr id="4" name="TextBox 1">
            <a:extLst>
              <a:ext uri="{FF2B5EF4-FFF2-40B4-BE49-F238E27FC236}">
                <a16:creationId xmlns:a16="http://schemas.microsoft.com/office/drawing/2014/main" id="{06C09648-4780-4424-8679-122838669D47}"/>
              </a:ext>
            </a:extLst>
          </p:cNvPr>
          <p:cNvSpPr txBox="1"/>
          <p:nvPr/>
        </p:nvSpPr>
        <p:spPr>
          <a:xfrm>
            <a:off x="610306" y="3270491"/>
            <a:ext cx="8221997" cy="3296780"/>
          </a:xfrm>
          <a:prstGeom prst="rect">
            <a:avLst/>
          </a:prstGeom>
        </p:spPr>
        <p:txBody>
          <a:bodyPr rot="0" spcFirstLastPara="0" vert="horz" lIns="91440" tIns="45720" rIns="91440" bIns="45720" numCol="1" spcCol="0" rtlCol="0" fromWordArt="0" anchor="t"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b="1">
                <a:solidFill>
                  <a:schemeClr val="bg1"/>
                </a:solidFill>
                <a:latin typeface="Helvetica" panose="020B0604020202020204" pitchFamily="34" charset="0"/>
                <a:cs typeface="Helvetica" panose="020B0604020202020204" pitchFamily="34" charset="0"/>
              </a:rPr>
              <a:t>Graduates of our MEng program go into careers such as: </a:t>
            </a:r>
            <a:endParaRPr lang="en-US">
              <a:solidFill>
                <a:schemeClr val="bg1"/>
              </a:solidFill>
              <a:latin typeface="Helvetica" panose="020B0604020202020204" pitchFamily="34" charset="0"/>
              <a:cs typeface="Helvetica" panose="020B0604020202020204" pitchFamily="34" charset="0"/>
            </a:endParaRPr>
          </a:p>
          <a:p>
            <a:pPr marL="285750" indent="-285750">
              <a:lnSpc>
                <a:spcPct val="90000"/>
              </a:lnSpc>
              <a:buFont typeface="Arial"/>
              <a:buChar char="•"/>
            </a:pPr>
            <a:r>
              <a:rPr lang="en-US">
                <a:solidFill>
                  <a:schemeClr val="bg1"/>
                </a:solidFill>
                <a:latin typeface="Helvetica"/>
                <a:cs typeface="Helvetica"/>
              </a:rPr>
              <a:t>Project Engineer (Bruce Power)</a:t>
            </a:r>
            <a:endParaRPr lang="en-US">
              <a:solidFill>
                <a:schemeClr val="bg1"/>
              </a:solidFill>
              <a:cs typeface="Calibri"/>
            </a:endParaRPr>
          </a:p>
          <a:p>
            <a:pPr marL="285750" indent="-285750">
              <a:lnSpc>
                <a:spcPct val="90000"/>
              </a:lnSpc>
              <a:buFont typeface="Arial"/>
              <a:buChar char="•"/>
            </a:pPr>
            <a:r>
              <a:rPr lang="en-US">
                <a:solidFill>
                  <a:schemeClr val="bg1"/>
                </a:solidFill>
                <a:latin typeface="Helvetica"/>
                <a:cs typeface="Helvetica"/>
              </a:rPr>
              <a:t>Associate Category Business Manager (Canadian Tire Corporation)</a:t>
            </a:r>
            <a:endParaRPr lang="en-US">
              <a:solidFill>
                <a:schemeClr val="bg1"/>
              </a:solidFill>
              <a:cs typeface="Calibri"/>
            </a:endParaRPr>
          </a:p>
          <a:p>
            <a:pPr marL="285750" indent="-285750">
              <a:lnSpc>
                <a:spcPct val="90000"/>
              </a:lnSpc>
              <a:buFont typeface="Arial"/>
              <a:buChar char="•"/>
            </a:pPr>
            <a:r>
              <a:rPr lang="en-US">
                <a:solidFill>
                  <a:schemeClr val="bg1"/>
                </a:solidFill>
                <a:latin typeface="Helvetica"/>
                <a:cs typeface="Helvetica"/>
              </a:rPr>
              <a:t>Mechanical Designer (GE Aviation)</a:t>
            </a:r>
            <a:endParaRPr lang="en-US">
              <a:solidFill>
                <a:schemeClr val="bg1"/>
              </a:solidFill>
              <a:cs typeface="Calibri"/>
            </a:endParaRPr>
          </a:p>
          <a:p>
            <a:pPr marL="285750" indent="-285750">
              <a:lnSpc>
                <a:spcPct val="90000"/>
              </a:lnSpc>
              <a:buFont typeface="Arial"/>
              <a:buChar char="•"/>
            </a:pPr>
            <a:r>
              <a:rPr lang="en-US">
                <a:solidFill>
                  <a:schemeClr val="bg1"/>
                </a:solidFill>
                <a:latin typeface="Helvetica"/>
                <a:cs typeface="Helvetica"/>
              </a:rPr>
              <a:t>Equity sales (</a:t>
            </a:r>
            <a:r>
              <a:rPr lang="en-US" err="1">
                <a:solidFill>
                  <a:schemeClr val="bg1"/>
                </a:solidFill>
                <a:latin typeface="Helvetica"/>
                <a:cs typeface="Helvetica"/>
              </a:rPr>
              <a:t>scotiabank</a:t>
            </a:r>
            <a:r>
              <a:rPr lang="en-US">
                <a:solidFill>
                  <a:schemeClr val="bg1"/>
                </a:solidFill>
                <a:latin typeface="Helvetica"/>
                <a:cs typeface="Helvetica"/>
              </a:rPr>
              <a:t>)</a:t>
            </a:r>
            <a:endParaRPr lang="en-US">
              <a:solidFill>
                <a:schemeClr val="bg1"/>
              </a:solidFill>
              <a:cs typeface="Calibri"/>
            </a:endParaRPr>
          </a:p>
          <a:p>
            <a:pPr marL="285750" indent="-285750">
              <a:lnSpc>
                <a:spcPct val="90000"/>
              </a:lnSpc>
              <a:buFont typeface="Arial"/>
              <a:buChar char="•"/>
            </a:pPr>
            <a:r>
              <a:rPr lang="en-US">
                <a:solidFill>
                  <a:schemeClr val="bg1"/>
                </a:solidFill>
                <a:latin typeface="Helvetica"/>
                <a:cs typeface="Helvetica"/>
              </a:rPr>
              <a:t>Software Engineer (Sorting Hat Analytics)</a:t>
            </a:r>
            <a:endParaRPr lang="en-US">
              <a:solidFill>
                <a:schemeClr val="bg1"/>
              </a:solidFill>
              <a:cs typeface="Calibri"/>
            </a:endParaRPr>
          </a:p>
          <a:p>
            <a:pPr marL="285750" indent="-285750">
              <a:lnSpc>
                <a:spcPct val="90000"/>
              </a:lnSpc>
              <a:buFont typeface="Arial"/>
              <a:buChar char="•"/>
            </a:pPr>
            <a:r>
              <a:rPr lang="en-US">
                <a:solidFill>
                  <a:schemeClr val="bg1"/>
                </a:solidFill>
                <a:latin typeface="Helvetica"/>
                <a:cs typeface="Helvetica"/>
              </a:rPr>
              <a:t>Strategic Sourcing and Network Planning (Apple </a:t>
            </a:r>
            <a:r>
              <a:rPr lang="en-US" err="1">
                <a:solidFill>
                  <a:schemeClr val="bg1"/>
                </a:solidFill>
                <a:latin typeface="Helvetica"/>
                <a:cs typeface="Helvetica"/>
              </a:rPr>
              <a:t>Inc</a:t>
            </a:r>
            <a:r>
              <a:rPr lang="en-US">
                <a:solidFill>
                  <a:schemeClr val="bg1"/>
                </a:solidFill>
                <a:latin typeface="Helvetica"/>
                <a:cs typeface="Helvetica"/>
              </a:rPr>
              <a:t>)</a:t>
            </a:r>
            <a:endParaRPr lang="en-US">
              <a:solidFill>
                <a:schemeClr val="bg1"/>
              </a:solidFill>
              <a:latin typeface="Calibri"/>
              <a:cs typeface="Calibri"/>
            </a:endParaRPr>
          </a:p>
          <a:p>
            <a:pPr marL="285750" indent="-285750">
              <a:lnSpc>
                <a:spcPct val="90000"/>
              </a:lnSpc>
              <a:buFont typeface="Arial"/>
              <a:buChar char="•"/>
            </a:pPr>
            <a:r>
              <a:rPr lang="en-US">
                <a:solidFill>
                  <a:schemeClr val="bg1"/>
                </a:solidFill>
                <a:latin typeface="Helvetica"/>
                <a:cs typeface="Helvetica"/>
              </a:rPr>
              <a:t>Research Fellow (The Hong Kong Polytechnic University)</a:t>
            </a:r>
          </a:p>
          <a:p>
            <a:pPr marL="285750" indent="-285750">
              <a:lnSpc>
                <a:spcPct val="90000"/>
              </a:lnSpc>
              <a:spcAft>
                <a:spcPts val="600"/>
              </a:spcAft>
              <a:buFont typeface="Arial"/>
              <a:buChar char="•"/>
            </a:pPr>
            <a:endParaRPr lang="en-US">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83682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3"/>
          </p:nvPr>
        </p:nvSpPr>
        <p:spPr>
          <a:xfrm>
            <a:off x="609601" y="3998588"/>
            <a:ext cx="4718315" cy="988920"/>
          </a:xfrm>
        </p:spPr>
        <p:txBody>
          <a:bodyPr/>
          <a:lstStyle/>
          <a:p>
            <a:r>
              <a:rPr lang="en-CA" err="1"/>
              <a:t>Ewura-Abena</a:t>
            </a:r>
            <a:r>
              <a:rPr lang="en-CA"/>
              <a:t> Bourne</a:t>
            </a:r>
          </a:p>
          <a:p>
            <a:r>
              <a:rPr lang="en-CA" err="1"/>
              <a:t>MechE</a:t>
            </a:r>
            <a:r>
              <a:rPr lang="en-CA"/>
              <a:t> MEng (2017)</a:t>
            </a:r>
          </a:p>
        </p:txBody>
      </p:sp>
      <p:sp>
        <p:nvSpPr>
          <p:cNvPr id="6" name="Text Placeholder 5"/>
          <p:cNvSpPr>
            <a:spLocks noGrp="1"/>
          </p:cNvSpPr>
          <p:nvPr>
            <p:ph type="body" sz="quarter" idx="24"/>
          </p:nvPr>
        </p:nvSpPr>
        <p:spPr>
          <a:xfrm>
            <a:off x="609600" y="4987602"/>
            <a:ext cx="4718316" cy="673646"/>
          </a:xfrm>
        </p:spPr>
        <p:txBody>
          <a:bodyPr/>
          <a:lstStyle/>
          <a:p>
            <a:r>
              <a:rPr lang="en-US"/>
              <a:t>Junior Mechanical Designer and Robotics Simulator at </a:t>
            </a:r>
            <a:r>
              <a:rPr lang="en-US" err="1"/>
              <a:t>Systematix</a:t>
            </a:r>
            <a:r>
              <a:rPr lang="en-US"/>
              <a:t> </a:t>
            </a:r>
            <a:r>
              <a:rPr lang="en-US" err="1"/>
              <a:t>Inc</a:t>
            </a:r>
            <a:endParaRPr lang="en-CA"/>
          </a:p>
        </p:txBody>
      </p:sp>
      <p:sp>
        <p:nvSpPr>
          <p:cNvPr id="7" name="Text Placeholder 6"/>
          <p:cNvSpPr>
            <a:spLocks noGrp="1"/>
          </p:cNvSpPr>
          <p:nvPr>
            <p:ph type="body" sz="quarter" idx="26"/>
          </p:nvPr>
        </p:nvSpPr>
        <p:spPr>
          <a:xfrm>
            <a:off x="6911036" y="3998588"/>
            <a:ext cx="4718315" cy="988920"/>
          </a:xfrm>
        </p:spPr>
        <p:txBody>
          <a:bodyPr/>
          <a:lstStyle/>
          <a:p>
            <a:r>
              <a:rPr lang="en-CA"/>
              <a:t>Si Hsu</a:t>
            </a:r>
          </a:p>
          <a:p>
            <a:r>
              <a:rPr lang="en-CA" err="1"/>
              <a:t>IndE</a:t>
            </a:r>
            <a:r>
              <a:rPr lang="en-CA"/>
              <a:t> MEng (2018)</a:t>
            </a:r>
          </a:p>
        </p:txBody>
      </p:sp>
      <p:sp>
        <p:nvSpPr>
          <p:cNvPr id="8" name="Text Placeholder 7"/>
          <p:cNvSpPr>
            <a:spLocks noGrp="1"/>
          </p:cNvSpPr>
          <p:nvPr>
            <p:ph type="body" sz="quarter" idx="27"/>
          </p:nvPr>
        </p:nvSpPr>
        <p:spPr>
          <a:xfrm>
            <a:off x="6911035" y="4987602"/>
            <a:ext cx="4718051" cy="379413"/>
          </a:xfrm>
        </p:spPr>
        <p:txBody>
          <a:bodyPr/>
          <a:lstStyle/>
          <a:p>
            <a:r>
              <a:rPr lang="en-CA"/>
              <a:t>Vice President at Citi</a:t>
            </a:r>
          </a:p>
        </p:txBody>
      </p:sp>
      <p:pic>
        <p:nvPicPr>
          <p:cNvPr id="10" name="Picture Placeholder 9"/>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t="1845" b="1845"/>
          <a:stretch>
            <a:fillRect/>
          </a:stretch>
        </p:blipFill>
        <p:spPr/>
      </p:pic>
      <p:pic>
        <p:nvPicPr>
          <p:cNvPr id="11" name="Picture Placeholder 10"/>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t="1845" b="1845"/>
          <a:stretch>
            <a:fillRect/>
          </a:stretch>
        </p:blipFill>
        <p:spPr/>
      </p:pic>
    </p:spTree>
    <p:extLst>
      <p:ext uri="{BB962C8B-B14F-4D97-AF65-F5344CB8AC3E}">
        <p14:creationId xmlns:p14="http://schemas.microsoft.com/office/powerpoint/2010/main" val="277628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10307" y="2971632"/>
            <a:ext cx="11462357" cy="4293096"/>
          </a:xfrm>
        </p:spPr>
        <p:txBody>
          <a:bodyPr>
            <a:normAutofit/>
          </a:bodyPr>
          <a:lstStyle/>
          <a:p>
            <a:pPr indent="-397923">
              <a:spcBef>
                <a:spcPts val="2133"/>
              </a:spcBef>
              <a:buSzPts val="1100"/>
            </a:pPr>
            <a:r>
              <a:rPr lang="en-GB">
                <a:latin typeface="Arial" panose="020B0604020202020204" pitchFamily="34" charset="0"/>
                <a:cs typeface="Arial" panose="020B0604020202020204" pitchFamily="34" charset="0"/>
                <a:hlinkClick r:id="rId2"/>
              </a:rPr>
              <a:t>Centre for International Experience </a:t>
            </a:r>
            <a:r>
              <a:rPr lang="en-GB">
                <a:solidFill>
                  <a:srgbClr val="002060"/>
                </a:solidFill>
                <a:latin typeface="Arial" panose="020B0604020202020204" pitchFamily="34" charset="0"/>
                <a:cs typeface="Arial" panose="020B0604020202020204" pitchFamily="34" charset="0"/>
              </a:rPr>
              <a:t>(resource centre for International Students, study permits, travelling abroad </a:t>
            </a:r>
            <a:r>
              <a:rPr lang="en-GB" err="1">
                <a:solidFill>
                  <a:srgbClr val="002060"/>
                </a:solidFill>
                <a:latin typeface="Arial" panose="020B0604020202020204" pitchFamily="34" charset="0"/>
                <a:cs typeface="Arial" panose="020B0604020202020204" pitchFamily="34" charset="0"/>
              </a:rPr>
              <a:t>etc</a:t>
            </a:r>
            <a:r>
              <a:rPr lang="en-GB">
                <a:solidFill>
                  <a:srgbClr val="002060"/>
                </a:solidFill>
                <a:latin typeface="Arial" panose="020B0604020202020204" pitchFamily="34" charset="0"/>
                <a:cs typeface="Arial" panose="020B0604020202020204" pitchFamily="34" charset="0"/>
              </a:rPr>
              <a:t>) </a:t>
            </a:r>
          </a:p>
          <a:p>
            <a:pPr indent="-397923">
              <a:spcBef>
                <a:spcPts val="2133"/>
              </a:spcBef>
              <a:buSzPts val="1100"/>
            </a:pPr>
            <a:r>
              <a:rPr lang="en-US">
                <a:latin typeface="Arial" panose="020B0604020202020204" pitchFamily="34" charset="0"/>
                <a:cs typeface="Arial" panose="020B0604020202020204" pitchFamily="34" charset="0"/>
                <a:hlinkClick r:id="rId3"/>
              </a:rPr>
              <a:t>Graduate Centre for Academic Communication (GCAC)</a:t>
            </a:r>
            <a:r>
              <a:rPr lang="en-US">
                <a:latin typeface="Arial" panose="020B0604020202020204" pitchFamily="34" charset="0"/>
                <a:cs typeface="Arial" panose="020B0604020202020204" pitchFamily="34" charset="0"/>
              </a:rPr>
              <a:t> </a:t>
            </a:r>
            <a:r>
              <a:rPr lang="en-US">
                <a:solidFill>
                  <a:srgbClr val="002060"/>
                </a:solidFill>
                <a:latin typeface="Arial" panose="020B0604020202020204" pitchFamily="34" charset="0"/>
                <a:cs typeface="Arial" panose="020B0604020202020204" pitchFamily="34" charset="0"/>
              </a:rPr>
              <a:t>(training in academic writing and speaking)</a:t>
            </a:r>
          </a:p>
          <a:p>
            <a:pPr indent="-397923">
              <a:spcBef>
                <a:spcPts val="2133"/>
              </a:spcBef>
              <a:buSzPts val="1100"/>
            </a:pPr>
            <a:r>
              <a:rPr lang="en-US" err="1">
                <a:latin typeface="Arial" panose="020B0604020202020204" pitchFamily="34" charset="0"/>
                <a:cs typeface="Arial" panose="020B0604020202020204" pitchFamily="34" charset="0"/>
                <a:hlinkClick r:id="rId4"/>
              </a:rPr>
              <a:t>UofT</a:t>
            </a:r>
            <a:r>
              <a:rPr lang="en-US">
                <a:latin typeface="Arial" panose="020B0604020202020204" pitchFamily="34" charset="0"/>
                <a:cs typeface="Arial" panose="020B0604020202020204" pitchFamily="34" charset="0"/>
                <a:hlinkClick r:id="rId4"/>
              </a:rPr>
              <a:t> Career Learning Network</a:t>
            </a:r>
            <a:r>
              <a:rPr lang="en-US">
                <a:latin typeface="Arial" panose="020B0604020202020204" pitchFamily="34" charset="0"/>
                <a:cs typeface="Arial" panose="020B0604020202020204" pitchFamily="34" charset="0"/>
              </a:rPr>
              <a:t> </a:t>
            </a:r>
            <a:r>
              <a:rPr lang="en-US">
                <a:solidFill>
                  <a:srgbClr val="002060"/>
                </a:solidFill>
                <a:latin typeface="Arial" panose="020B0604020202020204" pitchFamily="34" charset="0"/>
                <a:cs typeface="Arial" panose="020B0604020202020204" pitchFamily="34" charset="0"/>
              </a:rPr>
              <a:t>(workshops, networking events, job postings, career fairs etc.)</a:t>
            </a:r>
          </a:p>
          <a:p>
            <a:pPr indent="-397923">
              <a:spcBef>
                <a:spcPts val="2133"/>
              </a:spcBef>
              <a:buSzPts val="1100"/>
            </a:pPr>
            <a:r>
              <a:rPr lang="en-US">
                <a:latin typeface="Arial" panose="020B0604020202020204" pitchFamily="34" charset="0"/>
                <a:cs typeface="Arial" panose="020B0604020202020204" pitchFamily="34" charset="0"/>
                <a:hlinkClick r:id="rId5"/>
              </a:rPr>
              <a:t>SGS Resources &amp; Supports</a:t>
            </a:r>
            <a:r>
              <a:rPr lang="en-US">
                <a:latin typeface="Arial" panose="020B0604020202020204" pitchFamily="34" charset="0"/>
                <a:cs typeface="Arial" panose="020B0604020202020204" pitchFamily="34" charset="0"/>
              </a:rPr>
              <a:t> </a:t>
            </a:r>
            <a:r>
              <a:rPr lang="en-US">
                <a:solidFill>
                  <a:srgbClr val="002060"/>
                </a:solidFill>
                <a:latin typeface="Arial" panose="020B0604020202020204" pitchFamily="34" charset="0"/>
                <a:cs typeface="Arial" panose="020B0604020202020204" pitchFamily="34" charset="0"/>
              </a:rPr>
              <a:t>(academic workshops, guides for degree success, book meeting rooms)</a:t>
            </a:r>
            <a:endParaRPr lang="en-GB">
              <a:solidFill>
                <a:srgbClr val="002060"/>
              </a:solidFill>
              <a:latin typeface="Arial" panose="020B0604020202020204" pitchFamily="34" charset="0"/>
              <a:cs typeface="Arial" panose="020B0604020202020204" pitchFamily="34" charset="0"/>
            </a:endParaRPr>
          </a:p>
          <a:p>
            <a:endParaRPr lang="en-CA"/>
          </a:p>
          <a:p>
            <a:endParaRPr lang="en-CA"/>
          </a:p>
        </p:txBody>
      </p:sp>
      <p:sp>
        <p:nvSpPr>
          <p:cNvPr id="9" name="Text Placeholder 8"/>
          <p:cNvSpPr>
            <a:spLocks noGrp="1"/>
          </p:cNvSpPr>
          <p:nvPr>
            <p:ph type="body" idx="10"/>
          </p:nvPr>
        </p:nvSpPr>
        <p:spPr>
          <a:xfrm>
            <a:off x="614725" y="2158176"/>
            <a:ext cx="9806173" cy="813456"/>
          </a:xfrm>
        </p:spPr>
        <p:txBody>
          <a:bodyPr/>
          <a:lstStyle/>
          <a:p>
            <a:r>
              <a:rPr lang="en-US"/>
              <a:t>University-wide Supports:</a:t>
            </a:r>
            <a:endParaRPr lang="en-CA"/>
          </a:p>
        </p:txBody>
      </p:sp>
    </p:spTree>
    <p:extLst>
      <p:ext uri="{BB962C8B-B14F-4D97-AF65-F5344CB8AC3E}">
        <p14:creationId xmlns:p14="http://schemas.microsoft.com/office/powerpoint/2010/main" val="3700702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10307" y="2780928"/>
            <a:ext cx="11462357" cy="4293096"/>
          </a:xfrm>
        </p:spPr>
        <p:txBody>
          <a:bodyPr>
            <a:normAutofit/>
          </a:bodyPr>
          <a:lstStyle/>
          <a:p>
            <a:pPr>
              <a:spcBef>
                <a:spcPts val="2133"/>
              </a:spcBef>
              <a:buSzPts val="1100"/>
            </a:pPr>
            <a:r>
              <a:rPr lang="en-GB" u="sng">
                <a:solidFill>
                  <a:schemeClr val="accent5"/>
                </a:solidFill>
                <a:latin typeface="Helvetica" panose="020B0604020202020204" pitchFamily="34" charset="0"/>
                <a:cs typeface="Helvetica" panose="020B0604020202020204" pitchFamily="34" charset="0"/>
                <a:hlinkClick r:id="rId2"/>
              </a:rPr>
              <a:t>Engineering Grad Career Development</a:t>
            </a:r>
            <a:endParaRPr lang="en-GB" u="sng">
              <a:solidFill>
                <a:schemeClr val="accent5"/>
              </a:solidFill>
              <a:latin typeface="Helvetica" panose="020B0604020202020204" pitchFamily="34" charset="0"/>
              <a:cs typeface="Helvetica" panose="020B0604020202020204" pitchFamily="34" charset="0"/>
            </a:endParaRPr>
          </a:p>
          <a:p>
            <a:pPr>
              <a:spcBef>
                <a:spcPts val="2133"/>
              </a:spcBef>
              <a:buSzPts val="1100"/>
            </a:pPr>
            <a:r>
              <a:rPr lang="en-GB" u="sng" err="1">
                <a:solidFill>
                  <a:schemeClr val="accent5"/>
                </a:solidFill>
                <a:latin typeface="Helvetica" panose="020B0604020202020204" pitchFamily="34" charset="0"/>
                <a:cs typeface="Helvetica" panose="020B0604020202020204" pitchFamily="34" charset="0"/>
                <a:hlinkClick r:id="rId3"/>
              </a:rPr>
              <a:t>ILead</a:t>
            </a:r>
            <a:r>
              <a:rPr lang="en-GB" u="sng">
                <a:solidFill>
                  <a:schemeClr val="accent5"/>
                </a:solidFill>
                <a:latin typeface="Helvetica" panose="020B0604020202020204" pitchFamily="34" charset="0"/>
                <a:cs typeface="Helvetica" panose="020B0604020202020204" pitchFamily="34" charset="0"/>
                <a:hlinkClick r:id="rId3"/>
              </a:rPr>
              <a:t> and </a:t>
            </a:r>
            <a:r>
              <a:rPr lang="en-GB" u="sng" err="1">
                <a:solidFill>
                  <a:schemeClr val="accent5"/>
                </a:solidFill>
                <a:latin typeface="Helvetica" panose="020B0604020202020204" pitchFamily="34" charset="0"/>
                <a:cs typeface="Helvetica" panose="020B0604020202020204" pitchFamily="34" charset="0"/>
                <a:hlinkClick r:id="rId3"/>
              </a:rPr>
              <a:t>ILead:Grad</a:t>
            </a:r>
            <a:r>
              <a:rPr lang="en-GB" u="sng">
                <a:solidFill>
                  <a:schemeClr val="accent5"/>
                </a:solidFill>
                <a:latin typeface="Helvetica" panose="020B0604020202020204" pitchFamily="34" charset="0"/>
                <a:cs typeface="Helvetica" panose="020B0604020202020204" pitchFamily="34" charset="0"/>
              </a:rPr>
              <a:t> </a:t>
            </a:r>
            <a:r>
              <a:rPr lang="en-GB">
                <a:latin typeface="Helvetica" panose="020B0604020202020204" pitchFamily="34" charset="0"/>
                <a:cs typeface="Helvetica" panose="020B0604020202020204" pitchFamily="34" charset="0"/>
              </a:rPr>
              <a:t>| </a:t>
            </a:r>
            <a:r>
              <a:rPr lang="en-GB">
                <a:solidFill>
                  <a:srgbClr val="002060"/>
                </a:solidFill>
                <a:latin typeface="Helvetica" panose="020B0604020202020204" pitchFamily="34" charset="0"/>
                <a:cs typeface="Helvetica" panose="020B0604020202020204" pitchFamily="34" charset="0"/>
              </a:rPr>
              <a:t>Leadership development programming and events</a:t>
            </a:r>
          </a:p>
          <a:p>
            <a:pPr>
              <a:spcBef>
                <a:spcPts val="2133"/>
              </a:spcBef>
              <a:buSzPts val="1100"/>
            </a:pPr>
            <a:r>
              <a:rPr lang="en-GB">
                <a:latin typeface="Helvetica" panose="020B0604020202020204" pitchFamily="34" charset="0"/>
                <a:cs typeface="Helvetica" panose="020B0604020202020204" pitchFamily="34" charset="0"/>
                <a:hlinkClick r:id="rId4"/>
              </a:rPr>
              <a:t>Graduate Peer and Career Support (Grad PACS) </a:t>
            </a:r>
            <a:r>
              <a:rPr lang="en-GB">
                <a:latin typeface="Helvetica" panose="020B0604020202020204" pitchFamily="34" charset="0"/>
                <a:cs typeface="Helvetica" panose="020B0604020202020204" pitchFamily="34" charset="0"/>
              </a:rPr>
              <a:t>| </a:t>
            </a:r>
            <a:r>
              <a:rPr lang="en-GB">
                <a:solidFill>
                  <a:srgbClr val="002060"/>
                </a:solidFill>
                <a:latin typeface="Helvetica" panose="020B0604020202020204" pitchFamily="34" charset="0"/>
                <a:cs typeface="Helvetica" panose="020B0604020202020204" pitchFamily="34" charset="0"/>
              </a:rPr>
              <a:t>Engineering grad students guides for advice</a:t>
            </a:r>
          </a:p>
          <a:p>
            <a:pPr>
              <a:spcBef>
                <a:spcPts val="2133"/>
              </a:spcBef>
              <a:buSzPts val="1100"/>
            </a:pPr>
            <a:r>
              <a:rPr lang="en-GB">
                <a:latin typeface="Helvetica" panose="020B0604020202020204" pitchFamily="34" charset="0"/>
                <a:cs typeface="Helvetica" panose="020B0604020202020204" pitchFamily="34" charset="0"/>
                <a:hlinkClick r:id="rId5"/>
              </a:rPr>
              <a:t>Hatchery</a:t>
            </a:r>
            <a:r>
              <a:rPr lang="en-GB">
                <a:latin typeface="Helvetica" panose="020B0604020202020204" pitchFamily="34" charset="0"/>
                <a:cs typeface="Helvetica" panose="020B0604020202020204" pitchFamily="34" charset="0"/>
              </a:rPr>
              <a:t>, </a:t>
            </a:r>
            <a:r>
              <a:rPr lang="en-GB">
                <a:latin typeface="Helvetica" panose="020B0604020202020204" pitchFamily="34" charset="0"/>
                <a:cs typeface="Helvetica" panose="020B0604020202020204" pitchFamily="34" charset="0"/>
                <a:hlinkClick r:id="rId6"/>
              </a:rPr>
              <a:t>H2i</a:t>
            </a:r>
            <a:r>
              <a:rPr lang="en-GB">
                <a:latin typeface="Helvetica" panose="020B0604020202020204" pitchFamily="34" charset="0"/>
                <a:cs typeface="Helvetica" panose="020B0604020202020204" pitchFamily="34" charset="0"/>
              </a:rPr>
              <a:t>, </a:t>
            </a:r>
            <a:r>
              <a:rPr lang="en-GB" err="1">
                <a:latin typeface="Helvetica" panose="020B0604020202020204" pitchFamily="34" charset="0"/>
                <a:cs typeface="Helvetica" panose="020B0604020202020204" pitchFamily="34" charset="0"/>
                <a:hlinkClick r:id="rId7"/>
              </a:rPr>
              <a:t>OnRamp</a:t>
            </a:r>
            <a:r>
              <a:rPr lang="en-GB">
                <a:latin typeface="Helvetica" panose="020B0604020202020204" pitchFamily="34" charset="0"/>
                <a:cs typeface="Helvetica" panose="020B0604020202020204" pitchFamily="34" charset="0"/>
              </a:rPr>
              <a:t> | </a:t>
            </a:r>
            <a:r>
              <a:rPr lang="en-GB">
                <a:solidFill>
                  <a:srgbClr val="002060"/>
                </a:solidFill>
                <a:latin typeface="Helvetica" panose="020B0604020202020204" pitchFamily="34" charset="0"/>
                <a:cs typeface="Helvetica" panose="020B0604020202020204" pitchFamily="34" charset="0"/>
              </a:rPr>
              <a:t>Entrepreneurship programs</a:t>
            </a:r>
          </a:p>
          <a:p>
            <a:pPr>
              <a:spcBef>
                <a:spcPts val="2133"/>
              </a:spcBef>
              <a:buSzPts val="1100"/>
            </a:pPr>
            <a:r>
              <a:rPr lang="en-GB" u="sng">
                <a:solidFill>
                  <a:schemeClr val="hlink"/>
                </a:solidFill>
                <a:latin typeface="Helvetica" panose="020B0604020202020204" pitchFamily="34" charset="0"/>
                <a:cs typeface="Helvetica" panose="020B0604020202020204" pitchFamily="34" charset="0"/>
                <a:hlinkClick r:id="rId8"/>
              </a:rPr>
              <a:t>U of T Engineering CONNECT</a:t>
            </a:r>
            <a:r>
              <a:rPr lang="en-GB" u="sng">
                <a:solidFill>
                  <a:schemeClr val="hlink"/>
                </a:solidFill>
                <a:latin typeface="Helvetica" panose="020B0604020202020204" pitchFamily="34" charset="0"/>
                <a:cs typeface="Helvetica" panose="020B0604020202020204" pitchFamily="34" charset="0"/>
              </a:rPr>
              <a:t> </a:t>
            </a:r>
            <a:r>
              <a:rPr lang="en-GB">
                <a:latin typeface="Helvetica" panose="020B0604020202020204" pitchFamily="34" charset="0"/>
                <a:cs typeface="Helvetica" panose="020B0604020202020204" pitchFamily="34" charset="0"/>
              </a:rPr>
              <a:t>| </a:t>
            </a:r>
            <a:r>
              <a:rPr lang="en-GB">
                <a:solidFill>
                  <a:srgbClr val="002060"/>
                </a:solidFill>
                <a:latin typeface="Helvetica" panose="020B0604020202020204" pitchFamily="34" charset="0"/>
                <a:cs typeface="Helvetica" panose="020B0604020202020204" pitchFamily="34" charset="0"/>
              </a:rPr>
              <a:t>Web platform to network with U of T Engineering Alumni</a:t>
            </a:r>
          </a:p>
          <a:p>
            <a:pPr>
              <a:spcBef>
                <a:spcPts val="2133"/>
              </a:spcBef>
              <a:buSzPts val="1100"/>
            </a:pPr>
            <a:r>
              <a:rPr lang="en-GB" u="sng">
                <a:solidFill>
                  <a:schemeClr val="hlink"/>
                </a:solidFill>
                <a:latin typeface="Helvetica" panose="020B0604020202020204" pitchFamily="34" charset="0"/>
                <a:cs typeface="Helvetica" panose="020B0604020202020204" pitchFamily="34" charset="0"/>
                <a:hlinkClick r:id="rId9"/>
              </a:rPr>
              <a:t>Alumni Mentorship Program</a:t>
            </a:r>
            <a:r>
              <a:rPr lang="en-GB" u="sng">
                <a:solidFill>
                  <a:schemeClr val="hlink"/>
                </a:solidFill>
                <a:latin typeface="Helvetica" panose="020B0604020202020204" pitchFamily="34" charset="0"/>
                <a:cs typeface="Helvetica" panose="020B0604020202020204" pitchFamily="34" charset="0"/>
              </a:rPr>
              <a:t> </a:t>
            </a:r>
          </a:p>
          <a:p>
            <a:endParaRPr lang="en-CA"/>
          </a:p>
          <a:p>
            <a:endParaRPr lang="en-CA"/>
          </a:p>
        </p:txBody>
      </p:sp>
      <p:sp>
        <p:nvSpPr>
          <p:cNvPr id="9" name="Text Placeholder 8"/>
          <p:cNvSpPr>
            <a:spLocks noGrp="1"/>
          </p:cNvSpPr>
          <p:nvPr>
            <p:ph type="body" idx="10"/>
          </p:nvPr>
        </p:nvSpPr>
        <p:spPr>
          <a:xfrm>
            <a:off x="610307" y="1967472"/>
            <a:ext cx="9806173" cy="813456"/>
          </a:xfrm>
        </p:spPr>
        <p:txBody>
          <a:bodyPr/>
          <a:lstStyle/>
          <a:p>
            <a:r>
              <a:rPr lang="en-US"/>
              <a:t>Engineering Faculty Supports:</a:t>
            </a:r>
            <a:endParaRPr lang="en-CA"/>
          </a:p>
        </p:txBody>
      </p:sp>
    </p:spTree>
    <p:extLst>
      <p:ext uri="{BB962C8B-B14F-4D97-AF65-F5344CB8AC3E}">
        <p14:creationId xmlns:p14="http://schemas.microsoft.com/office/powerpoint/2010/main" val="32907850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10307" y="3356992"/>
            <a:ext cx="9518141" cy="2232248"/>
          </a:xfrm>
        </p:spPr>
        <p:txBody>
          <a:bodyPr>
            <a:normAutofit/>
          </a:bodyPr>
          <a:lstStyle/>
          <a:p>
            <a:pPr marL="342900" indent="-342900">
              <a:buFont typeface="Arial" panose="020B0604020202020204" pitchFamily="34" charset="0"/>
              <a:buChar char="•"/>
            </a:pPr>
            <a:r>
              <a:rPr lang="en-US">
                <a:solidFill>
                  <a:srgbClr val="002060"/>
                </a:solidFill>
              </a:rPr>
              <a:t>MEng students have a dedicated space (MY660) on the sixth floor of the </a:t>
            </a:r>
            <a:r>
              <a:rPr lang="en-US" err="1">
                <a:solidFill>
                  <a:srgbClr val="002060"/>
                </a:solidFill>
              </a:rPr>
              <a:t>Myhal</a:t>
            </a:r>
            <a:r>
              <a:rPr lang="en-US">
                <a:solidFill>
                  <a:srgbClr val="002060"/>
                </a:solidFill>
              </a:rPr>
              <a:t> Centre for Engineering Innovation and Entrepreneurship.</a:t>
            </a:r>
          </a:p>
          <a:p>
            <a:endParaRPr lang="en-US">
              <a:solidFill>
                <a:srgbClr val="002060"/>
              </a:solidFill>
            </a:endParaRPr>
          </a:p>
          <a:p>
            <a:pPr marL="342900" indent="-342900">
              <a:buFont typeface="Arial" panose="020B0604020202020204" pitchFamily="34" charset="0"/>
              <a:buChar char="•"/>
            </a:pPr>
            <a:r>
              <a:rPr lang="en-CA" err="1">
                <a:solidFill>
                  <a:srgbClr val="002060"/>
                </a:solidFill>
              </a:rPr>
              <a:t>Myhal</a:t>
            </a:r>
            <a:r>
              <a:rPr lang="en-CA">
                <a:solidFill>
                  <a:srgbClr val="002060"/>
                </a:solidFill>
              </a:rPr>
              <a:t> MEng Lounge Code: 3456</a:t>
            </a:r>
          </a:p>
        </p:txBody>
      </p:sp>
      <p:sp>
        <p:nvSpPr>
          <p:cNvPr id="9" name="Text Placeholder 8"/>
          <p:cNvSpPr>
            <a:spLocks noGrp="1"/>
          </p:cNvSpPr>
          <p:nvPr>
            <p:ph type="body" idx="10"/>
          </p:nvPr>
        </p:nvSpPr>
        <p:spPr>
          <a:xfrm>
            <a:off x="614725" y="2158176"/>
            <a:ext cx="9806173" cy="813456"/>
          </a:xfrm>
        </p:spPr>
        <p:txBody>
          <a:bodyPr>
            <a:normAutofit/>
          </a:bodyPr>
          <a:lstStyle/>
          <a:p>
            <a:r>
              <a:rPr lang="en-CA" err="1">
                <a:solidFill>
                  <a:srgbClr val="002060"/>
                </a:solidFill>
              </a:rPr>
              <a:t>Myhal</a:t>
            </a:r>
            <a:r>
              <a:rPr lang="en-CA">
                <a:solidFill>
                  <a:srgbClr val="002060"/>
                </a:solidFill>
              </a:rPr>
              <a:t> MEng Lounge </a:t>
            </a:r>
          </a:p>
          <a:p>
            <a:endParaRPr lang="en-CA"/>
          </a:p>
        </p:txBody>
      </p:sp>
    </p:spTree>
    <p:extLst>
      <p:ext uri="{BB962C8B-B14F-4D97-AF65-F5344CB8AC3E}">
        <p14:creationId xmlns:p14="http://schemas.microsoft.com/office/powerpoint/2010/main" val="38103574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10307" y="2996952"/>
            <a:ext cx="10310229" cy="3384376"/>
          </a:xfrm>
        </p:spPr>
        <p:txBody>
          <a:bodyPr>
            <a:normAutofit fontScale="92500" lnSpcReduction="20000"/>
          </a:bodyPr>
          <a:lstStyle/>
          <a:p>
            <a:pPr marL="342900" indent="-342900">
              <a:buFont typeface="Arial" panose="020B0604020202020204" pitchFamily="34" charset="0"/>
              <a:buChar char="•"/>
            </a:pPr>
            <a:r>
              <a:rPr lang="en-US" dirty="0">
                <a:solidFill>
                  <a:srgbClr val="25355A"/>
                </a:solidFill>
              </a:rPr>
              <a:t>Graduate school is what you make it – establish your goals.</a:t>
            </a:r>
          </a:p>
          <a:p>
            <a:pPr marL="342900" indent="-342900">
              <a:buFont typeface="Arial" panose="020B0604020202020204" pitchFamily="34" charset="0"/>
              <a:buChar char="•"/>
            </a:pPr>
            <a:endParaRPr lang="en-US" dirty="0">
              <a:solidFill>
                <a:srgbClr val="25355A"/>
              </a:solidFill>
            </a:endParaRPr>
          </a:p>
          <a:p>
            <a:pPr marL="342900" indent="-342900">
              <a:buFont typeface="Arial" panose="020B0604020202020204" pitchFamily="34" charset="0"/>
              <a:buChar char="•"/>
            </a:pPr>
            <a:r>
              <a:rPr lang="en-US" dirty="0">
                <a:solidFill>
                  <a:srgbClr val="25355A"/>
                </a:solidFill>
              </a:rPr>
              <a:t>Take initiative, be aware of deadlines and ask for clarification when needed. </a:t>
            </a:r>
          </a:p>
          <a:p>
            <a:pPr marL="342900" indent="-342900">
              <a:buFont typeface="Arial" panose="020B0604020202020204" pitchFamily="34" charset="0"/>
              <a:buChar char="•"/>
            </a:pPr>
            <a:endParaRPr lang="en-US" dirty="0">
              <a:solidFill>
                <a:srgbClr val="25355A"/>
              </a:solidFill>
            </a:endParaRPr>
          </a:p>
          <a:p>
            <a:pPr marL="342900" indent="-342900">
              <a:buFont typeface="Arial" panose="020B0604020202020204" pitchFamily="34" charset="0"/>
              <a:buChar char="•"/>
            </a:pPr>
            <a:r>
              <a:rPr lang="en-US" dirty="0">
                <a:solidFill>
                  <a:srgbClr val="25355A"/>
                </a:solidFill>
              </a:rPr>
              <a:t>Leverage the U of T alumni network - join Engineering CONNECT.</a:t>
            </a:r>
          </a:p>
          <a:p>
            <a:pPr marL="342900" indent="-342900">
              <a:buFont typeface="Arial" panose="020B0604020202020204" pitchFamily="34" charset="0"/>
              <a:buChar char="•"/>
            </a:pPr>
            <a:endParaRPr lang="en-US" dirty="0">
              <a:solidFill>
                <a:srgbClr val="25355A"/>
              </a:solidFill>
            </a:endParaRPr>
          </a:p>
          <a:p>
            <a:pPr marL="342900" indent="-342900">
              <a:buFont typeface="Arial" panose="020B0604020202020204" pitchFamily="34" charset="0"/>
              <a:buChar char="•"/>
            </a:pPr>
            <a:r>
              <a:rPr lang="en-US" dirty="0">
                <a:solidFill>
                  <a:srgbClr val="25355A"/>
                </a:solidFill>
              </a:rPr>
              <a:t>Attend networking sessions and make relationships outside the laboratory/classroom.</a:t>
            </a:r>
          </a:p>
          <a:p>
            <a:pPr marL="342900" indent="-342900">
              <a:buFont typeface="Arial" panose="020B0604020202020204" pitchFamily="34" charset="0"/>
              <a:buChar char="•"/>
            </a:pPr>
            <a:endParaRPr lang="en-US" dirty="0">
              <a:solidFill>
                <a:srgbClr val="25355A"/>
              </a:solidFill>
            </a:endParaRPr>
          </a:p>
          <a:p>
            <a:pPr marL="342900" indent="-342900">
              <a:buFont typeface="Arial" panose="020B0604020202020204" pitchFamily="34" charset="0"/>
              <a:buChar char="•"/>
            </a:pPr>
            <a:r>
              <a:rPr lang="en-US" dirty="0">
                <a:solidFill>
                  <a:srgbClr val="25355A"/>
                </a:solidFill>
              </a:rPr>
              <a:t>Prioritize a work-life balance.</a:t>
            </a:r>
          </a:p>
          <a:p>
            <a:endParaRPr lang="en-US" dirty="0">
              <a:solidFill>
                <a:srgbClr val="25355A"/>
              </a:solidFill>
            </a:endParaRPr>
          </a:p>
          <a:p>
            <a:pPr marL="342900" indent="-342900">
              <a:buFont typeface="Arial" panose="020B0604020202020204" pitchFamily="34" charset="0"/>
              <a:buChar char="•"/>
            </a:pPr>
            <a:r>
              <a:rPr lang="en-US" dirty="0">
                <a:solidFill>
                  <a:srgbClr val="25355A"/>
                </a:solidFill>
              </a:rPr>
              <a:t>Stay physically and mentally well. Seek out support if you need it.</a:t>
            </a:r>
          </a:p>
        </p:txBody>
      </p:sp>
      <p:sp>
        <p:nvSpPr>
          <p:cNvPr id="9" name="Text Placeholder 8"/>
          <p:cNvSpPr>
            <a:spLocks noGrp="1"/>
          </p:cNvSpPr>
          <p:nvPr>
            <p:ph type="body" idx="10"/>
          </p:nvPr>
        </p:nvSpPr>
        <p:spPr>
          <a:xfrm>
            <a:off x="610307" y="2132856"/>
            <a:ext cx="9806173" cy="741448"/>
          </a:xfrm>
        </p:spPr>
        <p:txBody>
          <a:bodyPr/>
          <a:lstStyle/>
          <a:p>
            <a:r>
              <a:rPr lang="en-US"/>
              <a:t>Quick Tips</a:t>
            </a:r>
            <a:endParaRPr lang="en-CA"/>
          </a:p>
        </p:txBody>
      </p:sp>
    </p:spTree>
    <p:extLst>
      <p:ext uri="{BB962C8B-B14F-4D97-AF65-F5344CB8AC3E}">
        <p14:creationId xmlns:p14="http://schemas.microsoft.com/office/powerpoint/2010/main" val="2956373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ECF62F-BBAC-914E-A413-DB51B1DE5E3D}"/>
              </a:ext>
            </a:extLst>
          </p:cNvPr>
          <p:cNvPicPr>
            <a:picLocks noChangeAspect="1"/>
          </p:cNvPicPr>
          <p:nvPr/>
        </p:nvPicPr>
        <p:blipFill>
          <a:blip r:embed="rId3"/>
          <a:stretch>
            <a:fillRect/>
          </a:stretch>
        </p:blipFill>
        <p:spPr>
          <a:xfrm>
            <a:off x="3143865" y="0"/>
            <a:ext cx="10287000" cy="6858000"/>
          </a:xfrm>
          <a:prstGeom prst="rect">
            <a:avLst/>
          </a:prstGeom>
        </p:spPr>
      </p:pic>
      <p:sp>
        <p:nvSpPr>
          <p:cNvPr id="8" name="Rectangle 7">
            <a:extLst>
              <a:ext uri="{FF2B5EF4-FFF2-40B4-BE49-F238E27FC236}">
                <a16:creationId xmlns:a16="http://schemas.microsoft.com/office/drawing/2014/main" id="{343DD5CD-EAB3-2F49-8D8B-42DA37A9B021}"/>
              </a:ext>
            </a:extLst>
          </p:cNvPr>
          <p:cNvSpPr/>
          <p:nvPr/>
        </p:nvSpPr>
        <p:spPr>
          <a:xfrm rot="20544894">
            <a:off x="-1920221" y="-311432"/>
            <a:ext cx="7238275" cy="85864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C4E77470-E0BB-8C4F-B6EB-ED5C0449A612}"/>
              </a:ext>
            </a:extLst>
          </p:cNvPr>
          <p:cNvSpPr>
            <a:spLocks noGrp="1"/>
          </p:cNvSpPr>
          <p:nvPr>
            <p:ph type="ctrTitle"/>
          </p:nvPr>
        </p:nvSpPr>
        <p:spPr>
          <a:xfrm>
            <a:off x="259820" y="1543640"/>
            <a:ext cx="5555226" cy="2517371"/>
          </a:xfrm>
        </p:spPr>
        <p:txBody>
          <a:bodyPr>
            <a:normAutofit/>
          </a:bodyPr>
          <a:lstStyle/>
          <a:p>
            <a:pPr algn="l"/>
            <a:r>
              <a:rPr lang="en-US" sz="5000" b="1" dirty="0">
                <a:solidFill>
                  <a:srgbClr val="002060"/>
                </a:solidFill>
                <a:latin typeface="Arial" panose="020B0604020202020204" pitchFamily="34" charset="0"/>
                <a:cs typeface="Arial" panose="020B0604020202020204" pitchFamily="34" charset="0"/>
              </a:rPr>
              <a:t>Graduate </a:t>
            </a:r>
            <a:r>
              <a:rPr lang="en-US" sz="5000" b="1" dirty="0" smtClean="0">
                <a:solidFill>
                  <a:srgbClr val="002060"/>
                </a:solidFill>
                <a:latin typeface="Arial" panose="020B0604020202020204" pitchFamily="34" charset="0"/>
                <a:cs typeface="Arial" panose="020B0604020202020204" pitchFamily="34" charset="0"/>
              </a:rPr>
              <a:t>Programming</a:t>
            </a:r>
            <a:br>
              <a:rPr lang="en-US" sz="5000" b="1" dirty="0" smtClean="0">
                <a:solidFill>
                  <a:srgbClr val="002060"/>
                </a:solidFill>
                <a:latin typeface="Arial" panose="020B0604020202020204" pitchFamily="34" charset="0"/>
                <a:cs typeface="Arial" panose="020B0604020202020204" pitchFamily="34" charset="0"/>
              </a:rPr>
            </a:br>
            <a:endParaRPr lang="en-US" sz="5000" b="1" dirty="0">
              <a:solidFill>
                <a:srgbClr val="00206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CA1A2D8-1A67-824B-BCFC-D16A28283B82}"/>
              </a:ext>
            </a:extLst>
          </p:cNvPr>
          <p:cNvPicPr>
            <a:picLocks noChangeAspect="1"/>
          </p:cNvPicPr>
          <p:nvPr/>
        </p:nvPicPr>
        <p:blipFill>
          <a:blip r:embed="rId4"/>
          <a:stretch>
            <a:fillRect/>
          </a:stretch>
        </p:blipFill>
        <p:spPr>
          <a:xfrm>
            <a:off x="-38397" y="5771839"/>
            <a:ext cx="5005387" cy="1086160"/>
          </a:xfrm>
          <a:prstGeom prst="rect">
            <a:avLst/>
          </a:prstGeom>
        </p:spPr>
      </p:pic>
    </p:spTree>
    <p:extLst>
      <p:ext uri="{BB962C8B-B14F-4D97-AF65-F5344CB8AC3E}">
        <p14:creationId xmlns:p14="http://schemas.microsoft.com/office/powerpoint/2010/main" val="23829357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sz="quarter" idx="13"/>
          </p:nvPr>
        </p:nvSpPr>
        <p:spPr/>
        <p:txBody>
          <a:bodyPr/>
          <a:lstStyle/>
          <a:p>
            <a:r>
              <a:rPr lang="en-US"/>
              <a:t>Questions?</a:t>
            </a:r>
            <a:endParaRPr lang="en-CA"/>
          </a:p>
        </p:txBody>
      </p:sp>
    </p:spTree>
    <p:extLst>
      <p:ext uri="{BB962C8B-B14F-4D97-AF65-F5344CB8AC3E}">
        <p14:creationId xmlns:p14="http://schemas.microsoft.com/office/powerpoint/2010/main" val="1941134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9"/>
          </p:nvPr>
        </p:nvSpPr>
        <p:spPr>
          <a:xfrm>
            <a:off x="7104112" y="3576355"/>
            <a:ext cx="3594907" cy="843894"/>
          </a:xfrm>
        </p:spPr>
        <p:txBody>
          <a:bodyPr>
            <a:normAutofit/>
          </a:bodyPr>
          <a:lstStyle/>
          <a:p>
            <a:r>
              <a:rPr lang="en-CA"/>
              <a:t>Professor Janet Lam</a:t>
            </a:r>
          </a:p>
        </p:txBody>
      </p:sp>
      <p:sp>
        <p:nvSpPr>
          <p:cNvPr id="3" name="Text Placeholder 2"/>
          <p:cNvSpPr>
            <a:spLocks noGrp="1"/>
          </p:cNvSpPr>
          <p:nvPr>
            <p:ph type="body" sz="quarter" idx="30"/>
          </p:nvPr>
        </p:nvSpPr>
        <p:spPr>
          <a:xfrm>
            <a:off x="7186391" y="4063858"/>
            <a:ext cx="3594711" cy="788979"/>
          </a:xfrm>
        </p:spPr>
        <p:txBody>
          <a:bodyPr/>
          <a:lstStyle/>
          <a:p>
            <a:r>
              <a:rPr lang="en-CA"/>
              <a:t>MEng Academic Advisor,</a:t>
            </a:r>
            <a:br>
              <a:rPr lang="en-CA"/>
            </a:br>
            <a:r>
              <a:rPr lang="en-CA"/>
              <a:t>Industrial Engineering</a:t>
            </a:r>
          </a:p>
        </p:txBody>
      </p:sp>
      <p:pic>
        <p:nvPicPr>
          <p:cNvPr id="12" name="Picture Placeholder 11"/>
          <p:cNvPicPr>
            <a:picLocks noGrp="1" noChangeAspect="1"/>
          </p:cNvPicPr>
          <p:nvPr>
            <p:ph type="pic" sz="quarter" idx="31"/>
          </p:nvPr>
        </p:nvPicPr>
        <p:blipFill>
          <a:blip r:embed="rId2">
            <a:extLst>
              <a:ext uri="{28A0092B-C50C-407E-A947-70E740481C1C}">
                <a14:useLocalDpi xmlns:a14="http://schemas.microsoft.com/office/drawing/2010/main" val="0"/>
              </a:ext>
            </a:extLst>
          </a:blip>
          <a:stretch>
            <a:fillRect/>
          </a:stretch>
        </p:blipFill>
        <p:spPr>
          <a:xfrm>
            <a:off x="7632701" y="885459"/>
            <a:ext cx="2537727" cy="2537727"/>
          </a:xfrm>
        </p:spPr>
      </p:pic>
      <p:sp>
        <p:nvSpPr>
          <p:cNvPr id="5" name="Text Placeholder 4"/>
          <p:cNvSpPr>
            <a:spLocks noGrp="1"/>
          </p:cNvSpPr>
          <p:nvPr>
            <p:ph type="body" sz="quarter" idx="32"/>
          </p:nvPr>
        </p:nvSpPr>
        <p:spPr>
          <a:xfrm>
            <a:off x="1512316" y="3573289"/>
            <a:ext cx="3594907" cy="843894"/>
          </a:xfrm>
        </p:spPr>
        <p:txBody>
          <a:bodyPr>
            <a:normAutofit lnSpcReduction="10000"/>
          </a:bodyPr>
          <a:lstStyle/>
          <a:p>
            <a:r>
              <a:rPr lang="en-CA"/>
              <a:t>Professor Kamran Behdinan</a:t>
            </a:r>
          </a:p>
        </p:txBody>
      </p:sp>
      <p:sp>
        <p:nvSpPr>
          <p:cNvPr id="6" name="Text Placeholder 5"/>
          <p:cNvSpPr>
            <a:spLocks noGrp="1"/>
          </p:cNvSpPr>
          <p:nvPr>
            <p:ph type="body" sz="quarter" idx="33"/>
          </p:nvPr>
        </p:nvSpPr>
        <p:spPr>
          <a:xfrm>
            <a:off x="1594399" y="4296205"/>
            <a:ext cx="3594711" cy="1570656"/>
          </a:xfrm>
        </p:spPr>
        <p:txBody>
          <a:bodyPr/>
          <a:lstStyle/>
          <a:p>
            <a:r>
              <a:rPr lang="en-CA"/>
              <a:t>Academic Director - Professional Program</a:t>
            </a:r>
          </a:p>
          <a:p>
            <a:r>
              <a:rPr lang="en-US"/>
              <a:t>&amp; </a:t>
            </a:r>
            <a:r>
              <a:rPr lang="en-CA"/>
              <a:t>MEng Academic Advisor,</a:t>
            </a:r>
            <a:br>
              <a:rPr lang="en-CA"/>
            </a:br>
            <a:r>
              <a:rPr lang="en-CA"/>
              <a:t>Mechanical Engineering</a:t>
            </a:r>
          </a:p>
          <a:p>
            <a:endParaRPr lang="en-CA"/>
          </a:p>
        </p:txBody>
      </p:sp>
      <p:pic>
        <p:nvPicPr>
          <p:cNvPr id="13" name="Picture Placeholder 12"/>
          <p:cNvPicPr>
            <a:picLocks noGrp="1" noChangeAspect="1"/>
          </p:cNvPicPr>
          <p:nvPr>
            <p:ph type="pic" sz="quarter" idx="37"/>
          </p:nvPr>
        </p:nvPicPr>
        <p:blipFill>
          <a:blip r:embed="rId3">
            <a:extLst>
              <a:ext uri="{28A0092B-C50C-407E-A947-70E740481C1C}">
                <a14:useLocalDpi xmlns:a14="http://schemas.microsoft.com/office/drawing/2010/main" val="0"/>
              </a:ext>
            </a:extLst>
          </a:blip>
          <a:srcRect t="1858" b="1858"/>
          <a:stretch>
            <a:fillRect/>
          </a:stretch>
        </p:blipFill>
        <p:spPr>
          <a:xfrm>
            <a:off x="1991544" y="795956"/>
            <a:ext cx="2635668" cy="2537727"/>
          </a:xfrm>
        </p:spPr>
      </p:pic>
    </p:spTree>
    <p:extLst>
      <p:ext uri="{BB962C8B-B14F-4D97-AF65-F5344CB8AC3E}">
        <p14:creationId xmlns:p14="http://schemas.microsoft.com/office/powerpoint/2010/main" val="3358692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AE7008-DE4C-4FA4-8700-303BE2AA9050}"/>
              </a:ext>
            </a:extLst>
          </p:cNvPr>
          <p:cNvSpPr>
            <a:spLocks noGrp="1"/>
          </p:cNvSpPr>
          <p:nvPr>
            <p:ph type="body" sz="quarter" idx="10"/>
          </p:nvPr>
        </p:nvSpPr>
        <p:spPr>
          <a:xfrm>
            <a:off x="695401" y="1235512"/>
            <a:ext cx="9451330" cy="5025355"/>
          </a:xfrm>
        </p:spPr>
        <p:txBody>
          <a:bodyPr>
            <a:normAutofit lnSpcReduction="10000"/>
          </a:bodyPr>
          <a:lstStyle/>
          <a:p>
            <a:pPr marL="0" indent="0">
              <a:buNone/>
              <a:defRPr/>
            </a:pPr>
            <a:r>
              <a:rPr lang="en-CA" sz="1800" b="1"/>
              <a:t>Carla Baptista</a:t>
            </a:r>
            <a:r>
              <a:rPr lang="en-US" sz="1687"/>
              <a:t>, </a:t>
            </a:r>
            <a:r>
              <a:rPr lang="en-US" sz="1687" b="1">
                <a:solidFill>
                  <a:srgbClr val="007FA3"/>
                </a:solidFill>
              </a:rPr>
              <a:t>Manager, Academic Programs </a:t>
            </a:r>
          </a:p>
          <a:p>
            <a:pPr>
              <a:defRPr/>
            </a:pPr>
            <a:r>
              <a:rPr lang="en-US" sz="1600"/>
              <a:t>Oversee the Graduate and Undergraduate Academic Programs and Offices</a:t>
            </a:r>
          </a:p>
          <a:p>
            <a:pPr>
              <a:defRPr/>
            </a:pPr>
            <a:r>
              <a:rPr lang="en-US" sz="1600"/>
              <a:t>MEng student support &amp; adviser</a:t>
            </a:r>
          </a:p>
          <a:p>
            <a:pPr>
              <a:defRPr/>
            </a:pPr>
            <a:r>
              <a:rPr lang="en-US" sz="1600"/>
              <a:t>Program &amp; Course related questions </a:t>
            </a:r>
          </a:p>
          <a:p>
            <a:pPr>
              <a:defRPr/>
            </a:pPr>
            <a:r>
              <a:rPr lang="en-US" sz="1600">
                <a:hlinkClick r:id="rId2"/>
              </a:rPr>
              <a:t>carla@mie.utoronto.ca</a:t>
            </a:r>
            <a:endParaRPr lang="en-US" sz="1406"/>
          </a:p>
          <a:p>
            <a:pPr marL="0" indent="0">
              <a:buNone/>
              <a:defRPr/>
            </a:pPr>
            <a:endParaRPr lang="en-CA" sz="1800" b="1"/>
          </a:p>
          <a:p>
            <a:pPr marL="0" indent="0">
              <a:buNone/>
              <a:defRPr/>
            </a:pPr>
            <a:r>
              <a:rPr lang="en-CA" sz="1800" b="1"/>
              <a:t>Sandra Borges</a:t>
            </a:r>
            <a:r>
              <a:rPr lang="en-US" sz="1687"/>
              <a:t>, </a:t>
            </a:r>
            <a:r>
              <a:rPr lang="en-US" sz="1687" b="1">
                <a:solidFill>
                  <a:srgbClr val="007FA3"/>
                </a:solidFill>
              </a:rPr>
              <a:t>Graduate Program Advisor </a:t>
            </a:r>
          </a:p>
          <a:p>
            <a:pPr>
              <a:defRPr/>
            </a:pPr>
            <a:r>
              <a:rPr lang="en-US" sz="1600"/>
              <a:t>PhD/</a:t>
            </a:r>
            <a:r>
              <a:rPr lang="en-US" sz="1600" err="1"/>
              <a:t>MASc</a:t>
            </a:r>
            <a:r>
              <a:rPr lang="en-US" sz="1600"/>
              <a:t> admissions, student advising and support </a:t>
            </a:r>
          </a:p>
          <a:p>
            <a:pPr>
              <a:defRPr/>
            </a:pPr>
            <a:r>
              <a:rPr lang="en-US" sz="1600"/>
              <a:t>Program &amp; Course related questions </a:t>
            </a:r>
          </a:p>
          <a:p>
            <a:pPr>
              <a:defRPr/>
            </a:pPr>
            <a:r>
              <a:rPr lang="en-US" sz="1600"/>
              <a:t>PhD annual milestones/ meetings and exams </a:t>
            </a:r>
          </a:p>
          <a:p>
            <a:pPr>
              <a:defRPr/>
            </a:pPr>
            <a:r>
              <a:rPr lang="en-US" sz="1687">
                <a:hlinkClick r:id="rId3"/>
              </a:rPr>
              <a:t>Sandra.borges@utoronto.ca</a:t>
            </a:r>
            <a:r>
              <a:rPr lang="en-US" sz="1687"/>
              <a:t> </a:t>
            </a:r>
            <a:endParaRPr lang="en-US" sz="1406"/>
          </a:p>
          <a:p>
            <a:pPr>
              <a:buFont typeface="Arial" panose="020B0604020202020204" pitchFamily="34" charset="0"/>
              <a:buChar char="•"/>
              <a:defRPr/>
            </a:pPr>
            <a:endParaRPr lang="en-US" sz="773"/>
          </a:p>
          <a:p>
            <a:pPr marL="0" indent="0">
              <a:buNone/>
              <a:defRPr/>
            </a:pPr>
            <a:endParaRPr lang="en-CA" sz="1800" b="1"/>
          </a:p>
          <a:p>
            <a:pPr marL="0" indent="0">
              <a:buNone/>
              <a:defRPr/>
            </a:pPr>
            <a:r>
              <a:rPr lang="en-CA" sz="1800" b="1"/>
              <a:t>Leila</a:t>
            </a:r>
            <a:r>
              <a:rPr lang="en-US" sz="1800"/>
              <a:t>, </a:t>
            </a:r>
            <a:r>
              <a:rPr lang="en-US" sz="1800" b="1">
                <a:solidFill>
                  <a:srgbClr val="007FA3"/>
                </a:solidFill>
              </a:rPr>
              <a:t>Graduate Office Assistant (Acting) </a:t>
            </a:r>
          </a:p>
          <a:p>
            <a:pPr>
              <a:defRPr/>
            </a:pPr>
            <a:r>
              <a:rPr lang="en-US" sz="1600"/>
              <a:t>Front-line advising </a:t>
            </a:r>
          </a:p>
          <a:p>
            <a:pPr>
              <a:defRPr/>
            </a:pPr>
            <a:r>
              <a:rPr lang="en-US" sz="1600"/>
              <a:t>Graduate Student Support </a:t>
            </a:r>
          </a:p>
          <a:p>
            <a:pPr>
              <a:defRPr/>
            </a:pPr>
            <a:r>
              <a:rPr lang="en-US" sz="1600">
                <a:hlinkClick r:id="rId4"/>
              </a:rPr>
              <a:t>gradoffice@mie.utoronto.ca</a:t>
            </a:r>
            <a:endParaRPr lang="en-US" sz="1600"/>
          </a:p>
          <a:p>
            <a:pPr>
              <a:buFont typeface="Arial" panose="020B0604020202020204" pitchFamily="34" charset="0"/>
              <a:buChar char="•"/>
              <a:defRPr/>
            </a:pPr>
            <a:endParaRPr lang="en-US" sz="1687"/>
          </a:p>
          <a:p>
            <a:pPr>
              <a:buFont typeface="Arial" panose="020B0604020202020204" pitchFamily="34" charset="0"/>
              <a:buChar char="•"/>
              <a:defRPr/>
            </a:pPr>
            <a:endParaRPr lang="en-US" sz="1687" b="1">
              <a:solidFill>
                <a:srgbClr val="00B0F0"/>
              </a:solidFill>
              <a:cs typeface="Arial" pitchFamily="34" charset="0"/>
            </a:endParaRPr>
          </a:p>
        </p:txBody>
      </p:sp>
      <p:sp>
        <p:nvSpPr>
          <p:cNvPr id="15362" name="Title 2">
            <a:extLst>
              <a:ext uri="{FF2B5EF4-FFF2-40B4-BE49-F238E27FC236}">
                <a16:creationId xmlns:a16="http://schemas.microsoft.com/office/drawing/2014/main" id="{433EE2A2-BD1A-47CB-AB62-7535E962536B}"/>
              </a:ext>
            </a:extLst>
          </p:cNvPr>
          <p:cNvSpPr>
            <a:spLocks noGrp="1"/>
          </p:cNvSpPr>
          <p:nvPr>
            <p:ph type="title"/>
          </p:nvPr>
        </p:nvSpPr>
        <p:spPr>
          <a:ln w="9525"/>
        </p:spPr>
        <p:txBody>
          <a:bodyPr/>
          <a:lstStyle/>
          <a:p>
            <a:r>
              <a:rPr lang="en-US" altLang="en-US"/>
              <a:t>Graduate Office Support Staff</a:t>
            </a:r>
          </a:p>
        </p:txBody>
      </p:sp>
      <p:sp>
        <p:nvSpPr>
          <p:cNvPr id="1026" name="AutoShape 2" descr="imap://jho@mie.utoronto.ca:143/fetch%3EUID%3E/INBOX%3E101019?part=1.2&amp;filename=IMG_0501.jpg"/>
          <p:cNvSpPr>
            <a:spLocks noChangeAspect="1" noChangeArrowheads="1"/>
          </p:cNvSpPr>
          <p:nvPr/>
        </p:nvSpPr>
        <p:spPr bwMode="auto">
          <a:xfrm>
            <a:off x="1633388" y="-101575"/>
            <a:ext cx="214313" cy="214313"/>
          </a:xfrm>
          <a:prstGeom prst="rect">
            <a:avLst/>
          </a:prstGeom>
          <a:noFill/>
        </p:spPr>
        <p:txBody>
          <a:bodyPr vert="horz" wrap="square" lIns="64294" tIns="32147" rIns="64294" bIns="32147" numCol="1" anchor="t" anchorCtr="0" compatLnSpc="1">
            <a:prstTxWarp prst="textNoShape">
              <a:avLst/>
            </a:prstTxWarp>
          </a:bodyPr>
          <a:lstStyle/>
          <a:p>
            <a:endParaRPr lang="en-CA" sz="1266"/>
          </a:p>
        </p:txBody>
      </p:sp>
      <p:sp>
        <p:nvSpPr>
          <p:cNvPr id="1028" name="AutoShape 4" descr="imap://jho@mie.utoronto.ca:143/fetch%3EUID%3E/INBOX%3E101019?part=1.2&amp;filename=IMG_0501.jpg"/>
          <p:cNvSpPr>
            <a:spLocks noChangeAspect="1" noChangeArrowheads="1"/>
          </p:cNvSpPr>
          <p:nvPr/>
        </p:nvSpPr>
        <p:spPr bwMode="auto">
          <a:xfrm>
            <a:off x="1633388" y="-101575"/>
            <a:ext cx="214313" cy="214313"/>
          </a:xfrm>
          <a:prstGeom prst="rect">
            <a:avLst/>
          </a:prstGeom>
          <a:noFill/>
        </p:spPr>
        <p:txBody>
          <a:bodyPr vert="horz" wrap="square" lIns="64294" tIns="32147" rIns="64294" bIns="32147" numCol="1" anchor="t" anchorCtr="0" compatLnSpc="1">
            <a:prstTxWarp prst="textNoShape">
              <a:avLst/>
            </a:prstTxWarp>
          </a:bodyPr>
          <a:lstStyle/>
          <a:p>
            <a:endParaRPr lang="en-CA" sz="1266"/>
          </a:p>
        </p:txBody>
      </p:sp>
      <p:sp>
        <p:nvSpPr>
          <p:cNvPr id="9" name="Rectangle 8"/>
          <p:cNvSpPr/>
          <p:nvPr/>
        </p:nvSpPr>
        <p:spPr bwMode="auto">
          <a:xfrm>
            <a:off x="1524000" y="6719991"/>
            <a:ext cx="9144000" cy="138009"/>
          </a:xfrm>
          <a:prstGeom prst="rect">
            <a:avLst/>
          </a:prstGeom>
          <a:solidFill>
            <a:srgbClr val="22253D"/>
          </a:solidFill>
          <a:ln w="25400" cap="flat" cmpd="sng" algn="ctr">
            <a:no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953">
              <a:ln>
                <a:solidFill>
                  <a:srgbClr val="001337"/>
                </a:solidFill>
              </a:ln>
              <a:solidFill>
                <a:srgbClr val="000000"/>
              </a:solidFill>
              <a:latin typeface="Gill Sans" pitchFamily="-65" charset="0"/>
              <a:ea typeface="ヒラギノ角ゴ ProN W3" pitchFamily="-65" charset="-128"/>
              <a:cs typeface="ヒラギノ角ゴ ProN W3" pitchFamily="-65" charset="-128"/>
              <a:sym typeface="Gill Sans" pitchFamily="-65" charset="0"/>
            </a:endParaRPr>
          </a:p>
        </p:txBody>
      </p:sp>
    </p:spTree>
    <p:extLst>
      <p:ext uri="{BB962C8B-B14F-4D97-AF65-F5344CB8AC3E}">
        <p14:creationId xmlns:p14="http://schemas.microsoft.com/office/powerpoint/2010/main" val="423191656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10307" y="3501008"/>
            <a:ext cx="9806173" cy="2664296"/>
          </a:xfrm>
        </p:spPr>
        <p:txBody>
          <a:bodyPr>
            <a:normAutofit/>
          </a:bodyPr>
          <a:lstStyle/>
          <a:p>
            <a:r>
              <a:rPr lang="en-US">
                <a:solidFill>
                  <a:srgbClr val="25355A"/>
                </a:solidFill>
              </a:rPr>
              <a:t>The Department of Mechanical &amp; Industrial Engineering offers three graduate programs:</a:t>
            </a:r>
          </a:p>
          <a:p>
            <a:endParaRPr lang="en-US">
              <a:solidFill>
                <a:srgbClr val="25355A"/>
              </a:solidFill>
            </a:endParaRPr>
          </a:p>
          <a:p>
            <a:pPr marL="342900" indent="-342900">
              <a:buFont typeface="Arial" panose="020B0604020202020204" pitchFamily="34" charset="0"/>
              <a:buChar char="•"/>
            </a:pPr>
            <a:r>
              <a:rPr lang="en-US">
                <a:solidFill>
                  <a:srgbClr val="25355A"/>
                </a:solidFill>
              </a:rPr>
              <a:t>Professional Master of Engineering (MEng) program</a:t>
            </a:r>
          </a:p>
          <a:p>
            <a:pPr marL="342900" indent="-342900">
              <a:buFont typeface="Arial" panose="020B0604020202020204" pitchFamily="34" charset="0"/>
              <a:buChar char="•"/>
            </a:pPr>
            <a:r>
              <a:rPr lang="en-US">
                <a:solidFill>
                  <a:srgbClr val="25355A"/>
                </a:solidFill>
              </a:rPr>
              <a:t>Research-based Master of Applied Science (</a:t>
            </a:r>
            <a:r>
              <a:rPr lang="en-US" err="1">
                <a:solidFill>
                  <a:srgbClr val="25355A"/>
                </a:solidFill>
              </a:rPr>
              <a:t>MASc</a:t>
            </a:r>
            <a:r>
              <a:rPr lang="en-US">
                <a:solidFill>
                  <a:srgbClr val="25355A"/>
                </a:solidFill>
              </a:rPr>
              <a:t>)</a:t>
            </a:r>
          </a:p>
          <a:p>
            <a:pPr marL="342900" indent="-342900">
              <a:buFont typeface="Arial" panose="020B0604020202020204" pitchFamily="34" charset="0"/>
              <a:buChar char="•"/>
            </a:pPr>
            <a:r>
              <a:rPr lang="en-US">
                <a:solidFill>
                  <a:srgbClr val="25355A"/>
                </a:solidFill>
              </a:rPr>
              <a:t>Doctor of Philosophy (PhD) programs</a:t>
            </a:r>
          </a:p>
        </p:txBody>
      </p:sp>
      <p:sp>
        <p:nvSpPr>
          <p:cNvPr id="9" name="Text Placeholder 8"/>
          <p:cNvSpPr>
            <a:spLocks noGrp="1"/>
          </p:cNvSpPr>
          <p:nvPr>
            <p:ph type="body" idx="10"/>
          </p:nvPr>
        </p:nvSpPr>
        <p:spPr/>
        <p:txBody>
          <a:bodyPr/>
          <a:lstStyle/>
          <a:p>
            <a:r>
              <a:rPr lang="en-US"/>
              <a:t>MIE Graduate Programs</a:t>
            </a:r>
            <a:endParaRPr lang="en-CA"/>
          </a:p>
        </p:txBody>
      </p:sp>
    </p:spTree>
    <p:extLst>
      <p:ext uri="{BB962C8B-B14F-4D97-AF65-F5344CB8AC3E}">
        <p14:creationId xmlns:p14="http://schemas.microsoft.com/office/powerpoint/2010/main" val="709543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0"/>
          </p:nvPr>
        </p:nvSpPr>
        <p:spPr>
          <a:xfrm>
            <a:off x="610307" y="2399520"/>
            <a:ext cx="9806173" cy="957472"/>
          </a:xfrm>
        </p:spPr>
        <p:txBody>
          <a:bodyPr/>
          <a:lstStyle/>
          <a:p>
            <a:r>
              <a:rPr lang="en-CA"/>
              <a:t>Graduate Office Services (MC108)</a:t>
            </a:r>
          </a:p>
        </p:txBody>
      </p:sp>
      <p:graphicFrame>
        <p:nvGraphicFramePr>
          <p:cNvPr id="10" name="Subtitle 4">
            <a:extLst>
              <a:ext uri="{FF2B5EF4-FFF2-40B4-BE49-F238E27FC236}">
                <a16:creationId xmlns:a16="http://schemas.microsoft.com/office/drawing/2014/main" id="{2DF48A65-E675-436A-91C9-B7B865C7565A}"/>
              </a:ext>
            </a:extLst>
          </p:cNvPr>
          <p:cNvGraphicFramePr/>
          <p:nvPr>
            <p:extLst>
              <p:ext uri="{D42A27DB-BD31-4B8C-83A1-F6EECF244321}">
                <p14:modId xmlns:p14="http://schemas.microsoft.com/office/powerpoint/2010/main" val="3037753335"/>
              </p:ext>
            </p:extLst>
          </p:nvPr>
        </p:nvGraphicFramePr>
        <p:xfrm>
          <a:off x="606794" y="2780928"/>
          <a:ext cx="10715105" cy="3768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8452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26306" y="3302444"/>
            <a:ext cx="9806173" cy="3006876"/>
          </a:xfrm>
        </p:spPr>
        <p:txBody>
          <a:bodyPr>
            <a:normAutofit fontScale="92500" lnSpcReduction="10000"/>
          </a:bodyPr>
          <a:lstStyle/>
          <a:p>
            <a:pPr marL="342900" indent="-342900">
              <a:buFont typeface="Arial" panose="020B0604020202020204" pitchFamily="34" charset="0"/>
              <a:buChar char="•"/>
            </a:pPr>
            <a:r>
              <a:rPr lang="en-US" b="1">
                <a:solidFill>
                  <a:srgbClr val="25355A"/>
                </a:solidFill>
              </a:rPr>
              <a:t>Engineering departments </a:t>
            </a:r>
            <a:r>
              <a:rPr lang="en-US">
                <a:solidFill>
                  <a:srgbClr val="25355A"/>
                </a:solidFill>
              </a:rPr>
              <a:t>supports their graduate students with specifics in their academic program.</a:t>
            </a:r>
          </a:p>
          <a:p>
            <a:pPr marL="342900" indent="-342900">
              <a:buFont typeface="Arial" panose="020B0604020202020204" pitchFamily="34" charset="0"/>
              <a:buChar char="•"/>
            </a:pPr>
            <a:endParaRPr lang="en-US">
              <a:solidFill>
                <a:srgbClr val="25355A"/>
              </a:solidFill>
            </a:endParaRPr>
          </a:p>
          <a:p>
            <a:pPr marL="342900" indent="-342900">
              <a:buFont typeface="Arial" panose="020B0604020202020204" pitchFamily="34" charset="0"/>
              <a:buChar char="•"/>
            </a:pPr>
            <a:r>
              <a:rPr lang="en-US" b="1">
                <a:solidFill>
                  <a:srgbClr val="25355A"/>
                </a:solidFill>
              </a:rPr>
              <a:t>Faculty of Applied Science and Engineering, Graduate Studies (FASE) </a:t>
            </a:r>
            <a:r>
              <a:rPr lang="en-US">
                <a:solidFill>
                  <a:srgbClr val="25355A"/>
                </a:solidFill>
              </a:rPr>
              <a:t>supports students with professional development programs and events, oversees Faculty-Wide engineering courses.</a:t>
            </a:r>
          </a:p>
          <a:p>
            <a:pPr marL="342900" indent="-342900">
              <a:buFont typeface="Arial" panose="020B0604020202020204" pitchFamily="34" charset="0"/>
              <a:buChar char="•"/>
            </a:pPr>
            <a:endParaRPr lang="en-US">
              <a:solidFill>
                <a:srgbClr val="25355A"/>
              </a:solidFill>
            </a:endParaRPr>
          </a:p>
          <a:p>
            <a:pPr marL="342900" indent="-342900">
              <a:buFont typeface="Arial" panose="020B0604020202020204" pitchFamily="34" charset="0"/>
              <a:buChar char="•"/>
            </a:pPr>
            <a:r>
              <a:rPr lang="en-US" b="1">
                <a:solidFill>
                  <a:srgbClr val="25355A"/>
                </a:solidFill>
              </a:rPr>
              <a:t>School of Graduate Studies (SGS) </a:t>
            </a:r>
            <a:r>
              <a:rPr lang="en-US">
                <a:solidFill>
                  <a:srgbClr val="25355A"/>
                </a:solidFill>
              </a:rPr>
              <a:t>supports all graduate students with a variety of services and resources (policies, awards, financial aid, career development, academic writing/speaking and more).</a:t>
            </a:r>
          </a:p>
          <a:p>
            <a:endParaRPr lang="en-CA">
              <a:solidFill>
                <a:srgbClr val="25355A"/>
              </a:solidFill>
            </a:endParaRPr>
          </a:p>
        </p:txBody>
      </p:sp>
      <p:sp>
        <p:nvSpPr>
          <p:cNvPr id="9" name="Text Placeholder 8"/>
          <p:cNvSpPr>
            <a:spLocks noGrp="1"/>
          </p:cNvSpPr>
          <p:nvPr>
            <p:ph type="body" idx="10"/>
          </p:nvPr>
        </p:nvSpPr>
        <p:spPr>
          <a:xfrm>
            <a:off x="610307" y="2399520"/>
            <a:ext cx="9806173" cy="885464"/>
          </a:xfrm>
        </p:spPr>
        <p:txBody>
          <a:bodyPr/>
          <a:lstStyle/>
          <a:p>
            <a:r>
              <a:rPr lang="en-US"/>
              <a:t>Levels of University Support</a:t>
            </a:r>
            <a:endParaRPr lang="en-CA"/>
          </a:p>
        </p:txBody>
      </p:sp>
    </p:spTree>
    <p:extLst>
      <p:ext uri="{BB962C8B-B14F-4D97-AF65-F5344CB8AC3E}">
        <p14:creationId xmlns:p14="http://schemas.microsoft.com/office/powerpoint/2010/main" val="36580167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6350" cmpd="sng"/>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ide Master White">
  <a:themeElements>
    <a:clrScheme name="University of Toronto Engineering">
      <a:dk1>
        <a:srgbClr val="081025"/>
      </a:dk1>
      <a:lt1>
        <a:srgbClr val="FFFFFF"/>
      </a:lt1>
      <a:dk2>
        <a:srgbClr val="081025"/>
      </a:dk2>
      <a:lt2>
        <a:srgbClr val="F3F3F3"/>
      </a:lt2>
      <a:accent1>
        <a:srgbClr val="0092D2"/>
      </a:accent1>
      <a:accent2>
        <a:srgbClr val="272727"/>
      </a:accent2>
      <a:accent3>
        <a:srgbClr val="F9C31B"/>
      </a:accent3>
      <a:accent4>
        <a:srgbClr val="BD3D22"/>
      </a:accent4>
      <a:accent5>
        <a:srgbClr val="46AE9D"/>
      </a:accent5>
      <a:accent6>
        <a:srgbClr val="D5DE37"/>
      </a:accent6>
      <a:hlink>
        <a:srgbClr val="0092D2"/>
      </a:hlink>
      <a:folHlink>
        <a:srgbClr val="888C8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6350" cmpd="sng"/>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1a1425d3-dd95-404f-aaeb-4958799c461a" xsi:nil="true"/>
    <SharedWithUsers xmlns="638c4458-02aa-477b-98b4-d7215ac5f2d7">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D10A33842EE04A9197446DCE0DE891" ma:contentTypeVersion="8" ma:contentTypeDescription="Create a new document." ma:contentTypeScope="" ma:versionID="1e5d5fb0960379aa736f4dde89edbd17">
  <xsd:schema xmlns:xsd="http://www.w3.org/2001/XMLSchema" xmlns:xs="http://www.w3.org/2001/XMLSchema" xmlns:p="http://schemas.microsoft.com/office/2006/metadata/properties" xmlns:ns2="1a1425d3-dd95-404f-aaeb-4958799c461a" xmlns:ns3="638c4458-02aa-477b-98b4-d7215ac5f2d7" targetNamespace="http://schemas.microsoft.com/office/2006/metadata/properties" ma:root="true" ma:fieldsID="ed8881ad58e8c6563f303c58c6869900" ns2:_="" ns3:_="">
    <xsd:import namespace="1a1425d3-dd95-404f-aaeb-4958799c461a"/>
    <xsd:import namespace="638c4458-02aa-477b-98b4-d7215ac5f2d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1425d3-dd95-404f-aaeb-4958799c46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38c4458-02aa-477b-98b4-d7215ac5f2d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8CC41D-7426-40C4-96AB-9F90B888DAA2}">
  <ds:schemaRefs>
    <ds:schemaRef ds:uri="http://www.w3.org/XML/1998/namespace"/>
    <ds:schemaRef ds:uri="http://purl.org/dc/elements/1.1/"/>
    <ds:schemaRef ds:uri="http://schemas.microsoft.com/office/2006/metadata/properties"/>
    <ds:schemaRef ds:uri="http://schemas.openxmlformats.org/package/2006/metadata/core-properties"/>
    <ds:schemaRef ds:uri="638c4458-02aa-477b-98b4-d7215ac5f2d7"/>
    <ds:schemaRef ds:uri="http://schemas.microsoft.com/office/2006/documentManagement/types"/>
    <ds:schemaRef ds:uri="http://schemas.microsoft.com/office/infopath/2007/PartnerControls"/>
    <ds:schemaRef ds:uri="1a1425d3-dd95-404f-aaeb-4958799c461a"/>
    <ds:schemaRef ds:uri="http://purl.org/dc/dcmitype/"/>
    <ds:schemaRef ds:uri="http://purl.org/dc/terms/"/>
  </ds:schemaRefs>
</ds:datastoreItem>
</file>

<file path=customXml/itemProps2.xml><?xml version="1.0" encoding="utf-8"?>
<ds:datastoreItem xmlns:ds="http://schemas.openxmlformats.org/officeDocument/2006/customXml" ds:itemID="{8B0DC60F-93EE-4B6B-B721-1CD08D5D51E0}">
  <ds:schemaRefs>
    <ds:schemaRef ds:uri="http://schemas.microsoft.com/sharepoint/v3/contenttype/forms"/>
  </ds:schemaRefs>
</ds:datastoreItem>
</file>

<file path=customXml/itemProps3.xml><?xml version="1.0" encoding="utf-8"?>
<ds:datastoreItem xmlns:ds="http://schemas.openxmlformats.org/officeDocument/2006/customXml" ds:itemID="{EDBFD5E5-3F18-4C06-A9E0-A3CCA5832FD8}">
  <ds:schemaRefs>
    <ds:schemaRef ds:uri="1a1425d3-dd95-404f-aaeb-4958799c461a"/>
    <ds:schemaRef ds:uri="638c4458-02aa-477b-98b4-d7215ac5f2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TotalTime>
  <Words>2214</Words>
  <Application>Microsoft Office PowerPoint</Application>
  <PresentationFormat>Widescreen</PresentationFormat>
  <Paragraphs>376</Paragraphs>
  <Slides>48</Slides>
  <Notes>20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48</vt:i4>
      </vt:variant>
    </vt:vector>
  </HeadingPairs>
  <TitlesOfParts>
    <vt:vector size="61" baseType="lpstr">
      <vt:lpstr>Arial</vt:lpstr>
      <vt:lpstr>Calibri</vt:lpstr>
      <vt:lpstr>Georgia</vt:lpstr>
      <vt:lpstr>Gill Sans</vt:lpstr>
      <vt:lpstr>Helvetica</vt:lpstr>
      <vt:lpstr>Helvetica 55 Roman</vt:lpstr>
      <vt:lpstr>Helvetica Neue</vt:lpstr>
      <vt:lpstr>Symbol</vt:lpstr>
      <vt:lpstr>Times New Roman</vt:lpstr>
      <vt:lpstr>ヒラギノ角ゴ ProN W3</vt:lpstr>
      <vt:lpstr>Office Theme</vt:lpstr>
      <vt:lpstr>Slide Master White</vt:lpstr>
      <vt:lpstr>1_Office Theme</vt:lpstr>
      <vt:lpstr>PowerPoint Presentation</vt:lpstr>
      <vt:lpstr>PowerPoint Presentation</vt:lpstr>
      <vt:lpstr>PowerPoint Presentation</vt:lpstr>
      <vt:lpstr>PowerPoint Presentation</vt:lpstr>
      <vt:lpstr>PowerPoint Presentation</vt:lpstr>
      <vt:lpstr>Graduate Office Support Staff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AMIGAS: Your MIE Graduate Student Group</vt:lpstr>
      <vt:lpstr>Fall Activities</vt:lpstr>
      <vt:lpstr>Winter Activities</vt:lpstr>
      <vt:lpstr>Summer Activities</vt:lpstr>
      <vt:lpstr>The social events do not end here ..</vt:lpstr>
      <vt:lpstr>Academic and Professional Development Activities</vt:lpstr>
      <vt:lpstr>The professional events do not end here ..</vt:lpstr>
      <vt:lpstr>Interested in joining AMIGAS as an executive???</vt:lpstr>
      <vt:lpstr>Stay In Touch</vt:lpstr>
      <vt:lpstr>Thank you!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Graduate Programming </vt:lpstr>
      <vt:lpstr>PowerPoint Presentation</vt:lpstr>
    </vt:vector>
  </TitlesOfParts>
  <Company>University of Toronto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Raymond Cheah</dc:creator>
  <cp:lastModifiedBy>Kendra Hunter</cp:lastModifiedBy>
  <cp:revision>5</cp:revision>
  <dcterms:created xsi:type="dcterms:W3CDTF">2017-01-23T17:22:10Z</dcterms:created>
  <dcterms:modified xsi:type="dcterms:W3CDTF">2024-01-12T16:39:59Z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0x01010011D10A33842EE04A9197446DCE0DE891</vt:lpwstr>
  </property>
  <property fmtid="{D5CDD505-2E9C-101B-9397-08002B2CF9AE}" pid="3" name="Order">
    <vt:lpwstr>2281900.00000000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