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8" r:id="rId1"/>
  </p:sldMasterIdLst>
  <p:sldIdLst>
    <p:sldId id="259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ell Beacom" userId="7ca82511f67d635a" providerId="LiveId" clId="{1B23C501-4B6D-433F-9D0A-54092E3E97B3}"/>
    <pc:docChg chg="custSel delSld modSld">
      <pc:chgData name="Mitchell Beacom" userId="7ca82511f67d635a" providerId="LiveId" clId="{1B23C501-4B6D-433F-9D0A-54092E3E97B3}" dt="2017-11-23T00:40:38.762" v="575" actId="20577"/>
      <pc:docMkLst>
        <pc:docMk/>
      </pc:docMkLst>
      <pc:sldChg chg="del">
        <pc:chgData name="Mitchell Beacom" userId="7ca82511f67d635a" providerId="LiveId" clId="{1B23C501-4B6D-433F-9D0A-54092E3E97B3}" dt="2017-11-22T00:11:59.862" v="0" actId="2696"/>
        <pc:sldMkLst>
          <pc:docMk/>
          <pc:sldMk cId="1151800155" sldId="256"/>
        </pc:sldMkLst>
      </pc:sldChg>
      <pc:sldChg chg="modSp">
        <pc:chgData name="Mitchell Beacom" userId="7ca82511f67d635a" providerId="LiveId" clId="{1B23C501-4B6D-433F-9D0A-54092E3E97B3}" dt="2017-11-23T00:16:31.490" v="158" actId="1076"/>
        <pc:sldMkLst>
          <pc:docMk/>
          <pc:sldMk cId="3434613253" sldId="257"/>
        </pc:sldMkLst>
        <pc:spChg chg="mod">
          <ac:chgData name="Mitchell Beacom" userId="7ca82511f67d635a" providerId="LiveId" clId="{1B23C501-4B6D-433F-9D0A-54092E3E97B3}" dt="2017-11-23T00:16:26.692" v="157" actId="20577"/>
          <ac:spMkLst>
            <pc:docMk/>
            <pc:sldMk cId="3434613253" sldId="257"/>
            <ac:spMk id="3" creationId="{0DFCA2B3-DF8C-4F77-8213-EA572062F131}"/>
          </ac:spMkLst>
        </pc:spChg>
        <pc:picChg chg="mod">
          <ac:chgData name="Mitchell Beacom" userId="7ca82511f67d635a" providerId="LiveId" clId="{1B23C501-4B6D-433F-9D0A-54092E3E97B3}" dt="2017-11-23T00:16:31.490" v="158" actId="1076"/>
          <ac:picMkLst>
            <pc:docMk/>
            <pc:sldMk cId="3434613253" sldId="257"/>
            <ac:picMk id="1026" creationId="{C44C2139-647E-4392-909A-B2AE6A82FE69}"/>
          </ac:picMkLst>
        </pc:picChg>
      </pc:sldChg>
      <pc:sldChg chg="modSp">
        <pc:chgData name="Mitchell Beacom" userId="7ca82511f67d635a" providerId="LiveId" clId="{1B23C501-4B6D-433F-9D0A-54092E3E97B3}" dt="2017-11-23T00:40:18.134" v="573" actId="27636"/>
        <pc:sldMkLst>
          <pc:docMk/>
          <pc:sldMk cId="2072616909" sldId="258"/>
        </pc:sldMkLst>
        <pc:spChg chg="mod">
          <ac:chgData name="Mitchell Beacom" userId="7ca82511f67d635a" providerId="LiveId" clId="{1B23C501-4B6D-433F-9D0A-54092E3E97B3}" dt="2017-11-23T00:40:18.134" v="573" actId="27636"/>
          <ac:spMkLst>
            <pc:docMk/>
            <pc:sldMk cId="2072616909" sldId="258"/>
            <ac:spMk id="3" creationId="{7D406656-DA1F-4AC6-B64F-F3F1A06B0D0F}"/>
          </ac:spMkLst>
        </pc:spChg>
      </pc:sldChg>
      <pc:sldChg chg="modSp">
        <pc:chgData name="Mitchell Beacom" userId="7ca82511f67d635a" providerId="LiveId" clId="{1B23C501-4B6D-433F-9D0A-54092E3E97B3}" dt="2017-11-23T00:40:38.762" v="575" actId="20577"/>
        <pc:sldMkLst>
          <pc:docMk/>
          <pc:sldMk cId="2996911799" sldId="260"/>
        </pc:sldMkLst>
        <pc:spChg chg="mod">
          <ac:chgData name="Mitchell Beacom" userId="7ca82511f67d635a" providerId="LiveId" clId="{1B23C501-4B6D-433F-9D0A-54092E3E97B3}" dt="2017-11-23T00:40:38.762" v="575" actId="20577"/>
          <ac:spMkLst>
            <pc:docMk/>
            <pc:sldMk cId="2996911799" sldId="260"/>
            <ac:spMk id="2" creationId="{4CDE352B-DF34-4B3A-96AD-36C5DEE6F028}"/>
          </ac:spMkLst>
        </pc:spChg>
        <pc:spChg chg="mod">
          <ac:chgData name="Mitchell Beacom" userId="7ca82511f67d635a" providerId="LiveId" clId="{1B23C501-4B6D-433F-9D0A-54092E3E97B3}" dt="2017-11-23T00:34:13.895" v="510" actId="6549"/>
          <ac:spMkLst>
            <pc:docMk/>
            <pc:sldMk cId="2996911799" sldId="260"/>
            <ac:spMk id="3" creationId="{2CA8A95D-0A04-46DB-948C-D4FBA936E808}"/>
          </ac:spMkLst>
        </pc:spChg>
      </pc:sldChg>
      <pc:sldChg chg="modSp">
        <pc:chgData name="Mitchell Beacom" userId="7ca82511f67d635a" providerId="LiveId" clId="{1B23C501-4B6D-433F-9D0A-54092E3E97B3}" dt="2017-11-23T00:37:39.496" v="545" actId="20577"/>
        <pc:sldMkLst>
          <pc:docMk/>
          <pc:sldMk cId="3680902225" sldId="261"/>
        </pc:sldMkLst>
        <pc:spChg chg="mod">
          <ac:chgData name="Mitchell Beacom" userId="7ca82511f67d635a" providerId="LiveId" clId="{1B23C501-4B6D-433F-9D0A-54092E3E97B3}" dt="2017-11-23T00:16:45.115" v="169" actId="20577"/>
          <ac:spMkLst>
            <pc:docMk/>
            <pc:sldMk cId="3680902225" sldId="261"/>
            <ac:spMk id="2" creationId="{96BAFD4F-2366-4DF8-8283-49C4C220AE03}"/>
          </ac:spMkLst>
        </pc:spChg>
        <pc:spChg chg="mod">
          <ac:chgData name="Mitchell Beacom" userId="7ca82511f67d635a" providerId="LiveId" clId="{1B23C501-4B6D-433F-9D0A-54092E3E97B3}" dt="2017-11-23T00:37:39.496" v="545" actId="20577"/>
          <ac:spMkLst>
            <pc:docMk/>
            <pc:sldMk cId="3680902225" sldId="261"/>
            <ac:spMk id="3" creationId="{0A1E9136-F109-4014-AA72-89BE63C5C435}"/>
          </ac:spMkLst>
        </pc:spChg>
        <pc:picChg chg="mod">
          <ac:chgData name="Mitchell Beacom" userId="7ca82511f67d635a" providerId="LiveId" clId="{1B23C501-4B6D-433F-9D0A-54092E3E97B3}" dt="2017-11-23T00:18:59.395" v="337" actId="1076"/>
          <ac:picMkLst>
            <pc:docMk/>
            <pc:sldMk cId="3680902225" sldId="261"/>
            <ac:picMk id="4098" creationId="{8B6B8401-A79B-4928-8C83-B5BC978F9D09}"/>
          </ac:picMkLst>
        </pc:picChg>
      </pc:sldChg>
      <pc:sldChg chg="del">
        <pc:chgData name="Mitchell Beacom" userId="7ca82511f67d635a" providerId="LiveId" clId="{1B23C501-4B6D-433F-9D0A-54092E3E97B3}" dt="2017-11-23T00:21:32.811" v="484" actId="2696"/>
        <pc:sldMkLst>
          <pc:docMk/>
          <pc:sldMk cId="3782141502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82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3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379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0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788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0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05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8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285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3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E9308F4-5E04-4BC2-B6BF-CFA9E47EC47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081F8BE-14DB-454C-8C31-A47AFC52B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7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6DC3-2394-4920-B59C-244E1A8F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A72D9-0692-4068-B030-AD92F4B0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Mitchell Beacom</a:t>
            </a:r>
          </a:p>
          <a:p>
            <a:r>
              <a:rPr lang="en-CA" dirty="0"/>
              <a:t>4</a:t>
            </a:r>
            <a:r>
              <a:rPr lang="en-CA" baseline="30000" dirty="0"/>
              <a:t>th</a:t>
            </a:r>
            <a:r>
              <a:rPr lang="en-CA" dirty="0"/>
              <a:t> Year Mechanical Engineer Student</a:t>
            </a:r>
          </a:p>
          <a:p>
            <a:r>
              <a:rPr lang="en-CA" dirty="0"/>
              <a:t>MIE Exchange to Lund University, Sweden</a:t>
            </a:r>
          </a:p>
          <a:p>
            <a:r>
              <a:rPr lang="en-CA" dirty="0"/>
              <a:t>Winter Semester 3</a:t>
            </a:r>
            <a:r>
              <a:rPr lang="en-CA" baseline="30000" dirty="0"/>
              <a:t>rd</a:t>
            </a:r>
            <a:r>
              <a:rPr lang="en-CA" dirty="0"/>
              <a:t>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6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F924-5623-4D72-87A6-5BC87157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go on Exchange?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CA2B3-DF8C-4F77-8213-EA572062F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CA" dirty="0"/>
              <a:t>Great Experience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CA" dirty="0"/>
              <a:t>Self - Development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CA" dirty="0"/>
              <a:t>Academic / Career</a:t>
            </a:r>
          </a:p>
        </p:txBody>
      </p:sp>
      <p:pic>
        <p:nvPicPr>
          <p:cNvPr id="1026" name="Picture 2" descr="https://ak6.picdn.net/shutterstock/videos/2494565/thumb/6.jpg">
            <a:extLst>
              <a:ext uri="{FF2B5EF4-FFF2-40B4-BE49-F238E27FC236}">
                <a16:creationId xmlns:a16="http://schemas.microsoft.com/office/drawing/2014/main" id="{C44C2139-647E-4392-909A-B2AE6A82F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750" y="2057400"/>
            <a:ext cx="5832872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61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9B3A-CE85-4EB1-A492-4D69C383E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Great Experience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06656-DA1F-4AC6-B64F-F3F1A06B0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CA" dirty="0"/>
              <a:t>Experience a new environment</a:t>
            </a:r>
          </a:p>
          <a:p>
            <a:pPr>
              <a:lnSpc>
                <a:spcPct val="150000"/>
              </a:lnSpc>
            </a:pPr>
            <a:r>
              <a:rPr lang="en-CA" dirty="0"/>
              <a:t>Learn about another culture</a:t>
            </a:r>
          </a:p>
          <a:p>
            <a:pPr>
              <a:lnSpc>
                <a:spcPct val="150000"/>
              </a:lnSpc>
            </a:pPr>
            <a:r>
              <a:rPr lang="en-CA" dirty="0"/>
              <a:t>Meet new people</a:t>
            </a:r>
          </a:p>
          <a:p>
            <a:pPr>
              <a:lnSpc>
                <a:spcPct val="150000"/>
              </a:lnSpc>
            </a:pPr>
            <a:r>
              <a:rPr lang="en-CA" dirty="0"/>
              <a:t>Choose anywhere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CA" dirty="0"/>
              <a:t>Take on new experiences</a:t>
            </a:r>
          </a:p>
          <a:p>
            <a:pPr>
              <a:lnSpc>
                <a:spcPct val="150000"/>
              </a:lnSpc>
            </a:pPr>
            <a:r>
              <a:rPr lang="en-CA" dirty="0"/>
              <a:t>E</a:t>
            </a:r>
            <a:r>
              <a:rPr lang="en-US" dirty="0" err="1"/>
              <a:t>xchange</a:t>
            </a:r>
            <a:r>
              <a:rPr lang="en-US" dirty="0"/>
              <a:t> student community</a:t>
            </a:r>
            <a:endParaRPr lang="en-CA" dirty="0"/>
          </a:p>
          <a:p>
            <a:pPr>
              <a:lnSpc>
                <a:spcPct val="150000"/>
              </a:lnSpc>
            </a:pPr>
            <a:r>
              <a:rPr lang="en-CA" dirty="0"/>
              <a:t>T</a:t>
            </a:r>
            <a:r>
              <a:rPr lang="en-US" dirty="0"/>
              <a:t>ravel and Exploring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1F29C5-A7EA-4DC3-977C-74CD9897C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2233768"/>
            <a:ext cx="5083676" cy="3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1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352B-DF34-4B3A-96AD-36C5DEE6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Self-Development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8A95D-0A04-46DB-948C-D4FBA936E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029700" cy="4038600"/>
          </a:xfrm>
        </p:spPr>
        <p:txBody>
          <a:bodyPr>
            <a:normAutofit/>
          </a:bodyPr>
          <a:lstStyle/>
          <a:p>
            <a:r>
              <a:rPr lang="en-CA" dirty="0"/>
              <a:t>Learn to adapt to new environments</a:t>
            </a:r>
          </a:p>
          <a:p>
            <a:endParaRPr lang="en-CA" dirty="0"/>
          </a:p>
          <a:p>
            <a:r>
              <a:rPr lang="en-CA" dirty="0"/>
              <a:t>Develop skills for international study and work</a:t>
            </a:r>
          </a:p>
          <a:p>
            <a:pPr marL="45720" indent="0">
              <a:buNone/>
            </a:pPr>
            <a:endParaRPr lang="en-CA" dirty="0"/>
          </a:p>
          <a:p>
            <a:r>
              <a:rPr lang="en-CA" dirty="0"/>
              <a:t>Language skills</a:t>
            </a:r>
          </a:p>
          <a:p>
            <a:endParaRPr lang="en-CA" dirty="0"/>
          </a:p>
          <a:p>
            <a:r>
              <a:rPr lang="en-CA" dirty="0"/>
              <a:t>Gain confidence to pursue future challenges</a:t>
            </a:r>
            <a:endParaRPr lang="en-US" dirty="0"/>
          </a:p>
        </p:txBody>
      </p:sp>
      <p:pic>
        <p:nvPicPr>
          <p:cNvPr id="2050" name="Picture 2" descr="http://thepositivepsychologypeople.com/wp-content/uploads/2015/03/self-development.jpg">
            <a:extLst>
              <a:ext uri="{FF2B5EF4-FFF2-40B4-BE49-F238E27FC236}">
                <a16:creationId xmlns:a16="http://schemas.microsoft.com/office/drawing/2014/main" id="{25EEC7AA-6A40-4033-8EA0-6E9426B6B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4105276"/>
            <a:ext cx="5143499" cy="214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91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FD4F-2366-4DF8-8283-49C4C220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Academic &amp; Career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E9136-F109-4014-AA72-89BE63C5C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CA" dirty="0"/>
              <a:t>Academic:</a:t>
            </a:r>
          </a:p>
          <a:p>
            <a:r>
              <a:rPr lang="en-CA" dirty="0"/>
              <a:t>Balance the benefits of what is offered at another university with UofT</a:t>
            </a:r>
          </a:p>
          <a:p>
            <a:r>
              <a:rPr lang="en-CA" dirty="0"/>
              <a:t>Study specialized topics</a:t>
            </a:r>
          </a:p>
          <a:p>
            <a:r>
              <a:rPr lang="en-CA" dirty="0"/>
              <a:t>Gain flexible access to other facilities or programs</a:t>
            </a:r>
          </a:p>
          <a:p>
            <a:pPr marL="45720" indent="0">
              <a:buNone/>
            </a:pPr>
            <a:endParaRPr lang="en-CA" dirty="0"/>
          </a:p>
          <a:p>
            <a:pPr marL="45720" indent="0">
              <a:buNone/>
            </a:pPr>
            <a:r>
              <a:rPr lang="en-CA" dirty="0"/>
              <a:t>Masters  &amp; Career:</a:t>
            </a:r>
          </a:p>
          <a:p>
            <a:r>
              <a:rPr lang="en-CA" dirty="0"/>
              <a:t>Expand network and opportunities</a:t>
            </a:r>
          </a:p>
          <a:p>
            <a:r>
              <a:rPr lang="en-CA" dirty="0"/>
              <a:t>Highly regarded for admissions and recruitment</a:t>
            </a:r>
          </a:p>
        </p:txBody>
      </p:sp>
      <p:pic>
        <p:nvPicPr>
          <p:cNvPr id="4098" name="Picture 2" descr="http://www.mdc.edu/academics/img/meta-education.jpg">
            <a:extLst>
              <a:ext uri="{FF2B5EF4-FFF2-40B4-BE49-F238E27FC236}">
                <a16:creationId xmlns:a16="http://schemas.microsoft.com/office/drawing/2014/main" id="{8B6B8401-A79B-4928-8C83-B5BC978F9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990" y="3328469"/>
            <a:ext cx="3957638" cy="263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90222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103</TotalTime>
  <Words>123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Basis</vt:lpstr>
      <vt:lpstr>Introduction</vt:lpstr>
      <vt:lpstr>Why go on Exchange?</vt:lpstr>
      <vt:lpstr>Great Experience</vt:lpstr>
      <vt:lpstr>Self-Development</vt:lpstr>
      <vt:lpstr>Academic &amp; Career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Beacom</dc:creator>
  <cp:lastModifiedBy>Mitchell Beacom</cp:lastModifiedBy>
  <cp:revision>6</cp:revision>
  <dcterms:created xsi:type="dcterms:W3CDTF">2017-11-21T23:26:46Z</dcterms:created>
  <dcterms:modified xsi:type="dcterms:W3CDTF">2017-11-23T00:40:49Z</dcterms:modified>
</cp:coreProperties>
</file>