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1"/>
  </p:sldMasterIdLst>
  <p:notesMasterIdLst>
    <p:notesMasterId r:id="rId8"/>
  </p:notesMasterIdLst>
  <p:sldIdLst>
    <p:sldId id="256" r:id="rId2"/>
    <p:sldId id="257" r:id="rId3"/>
    <p:sldId id="260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6"/>
  </p:normalViewPr>
  <p:slideViewPr>
    <p:cSldViewPr snapToGrid="0" snapToObjects="1">
      <p:cViewPr varScale="1">
        <p:scale>
          <a:sx n="90" d="100"/>
          <a:sy n="90" d="100"/>
        </p:scale>
        <p:origin x="232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62BD4A-17BB-AD45-828F-4954D122C888}" type="datetimeFigureOut">
              <a:rPr lang="en-US" smtClean="0"/>
              <a:t>11/22/17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C67F1D-3933-F44C-9B2E-249A57906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8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11/22/17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11/22/17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11/22/17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11/22/17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11/22/17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11/22/17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11/22/17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11/22/17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11/22/17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11/22/17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11/22/17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11/22/17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995F625-BE4F-4433-8290-5DF0E8589F5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0102662-1FA4-4C7A-B144-19699DF4350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55E224A-5F26-423E-949C-07A720F39A4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6F1DA18-4CA4-40CF-9ACA-105D8373B67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C6D1B74-744B-4231-97DB-86B4C9C5E2D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610955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ABC98C72-9EDD-4426-B45A-84E06A7CD22F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61144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44887186-EE44-4AD3-BEFE-3478B453719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61144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58EECC4E-F1C0-4C09-A7FD-4D623DACCC4F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4438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0205" y="1887795"/>
            <a:ext cx="9673306" cy="2733106"/>
          </a:xfrm>
        </p:spPr>
        <p:txBody>
          <a:bodyPr anchor="ctr">
            <a:normAutofit/>
          </a:bodyPr>
          <a:lstStyle/>
          <a:p>
            <a:r>
              <a:rPr lang="en-US" altLang="zh-CN" dirty="0"/>
              <a:t>Summer</a:t>
            </a:r>
            <a:r>
              <a:rPr lang="zh-CN" altLang="en-US" dirty="0"/>
              <a:t> </a:t>
            </a:r>
            <a:r>
              <a:rPr lang="en-US" altLang="zh-CN" dirty="0"/>
              <a:t>Exchange</a:t>
            </a:r>
            <a:br>
              <a:rPr lang="en-US" altLang="zh-CN" dirty="0"/>
            </a:br>
            <a:r>
              <a:rPr lang="en-US" altLang="zh-CN" dirty="0"/>
              <a:t>-NUSIP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204" y="4718994"/>
            <a:ext cx="9673306" cy="91332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zh-CN" sz="2000"/>
              <a:t>Mengyan</a:t>
            </a:r>
            <a:r>
              <a:rPr lang="zh-CN" altLang="en-US" sz="2000"/>
              <a:t> </a:t>
            </a:r>
            <a:r>
              <a:rPr lang="en-US" altLang="zh-CN" sz="2000"/>
              <a:t>Wang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470679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NUSIP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03119"/>
            <a:ext cx="10058400" cy="4333775"/>
          </a:xfrm>
        </p:spPr>
        <p:txBody>
          <a:bodyPr>
            <a:noAutofit/>
          </a:bodyPr>
          <a:lstStyle/>
          <a:p>
            <a:r>
              <a:rPr lang="en-US" altLang="zh-CN" sz="2000" dirty="0" smtClean="0"/>
              <a:t>Summer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Intensive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Program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at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Nagoya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University</a:t>
            </a:r>
          </a:p>
          <a:p>
            <a:r>
              <a:rPr lang="en-US" altLang="zh-CN" sz="2000" dirty="0" smtClean="0"/>
              <a:t>Elementary</a:t>
            </a:r>
            <a:r>
              <a:rPr lang="zh-CN" altLang="en-US" sz="2000" dirty="0" smtClean="0"/>
              <a:t> </a:t>
            </a:r>
            <a:r>
              <a:rPr lang="en-US" altLang="zh-CN" sz="2000" dirty="0"/>
              <a:t>Japanese</a:t>
            </a:r>
            <a:r>
              <a:rPr lang="zh-CN" altLang="en-US" sz="2000" dirty="0"/>
              <a:t> </a:t>
            </a:r>
            <a:r>
              <a:rPr lang="en-US" altLang="zh-CN" sz="2000" dirty="0"/>
              <a:t>Language</a:t>
            </a:r>
            <a:r>
              <a:rPr lang="zh-CN" altLang="en-US" sz="2000" dirty="0"/>
              <a:t> </a:t>
            </a:r>
            <a:r>
              <a:rPr lang="en-US" altLang="zh-CN" sz="2000" dirty="0" smtClean="0"/>
              <a:t>Classes</a:t>
            </a:r>
          </a:p>
          <a:p>
            <a:r>
              <a:rPr lang="en-US" sz="2000" dirty="0"/>
              <a:t>Seminars on Latest Advanced Technology and Tasks in Automobile </a:t>
            </a:r>
            <a:r>
              <a:rPr lang="en-US" sz="2000" dirty="0" smtClean="0"/>
              <a:t>Engineering</a:t>
            </a:r>
          </a:p>
          <a:p>
            <a:pPr lvl="1"/>
            <a:r>
              <a:rPr lang="en-US" altLang="zh-CN" sz="1800" dirty="0" smtClean="0"/>
              <a:t>Autonomous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Driving</a:t>
            </a:r>
          </a:p>
          <a:p>
            <a:pPr lvl="1"/>
            <a:r>
              <a:rPr lang="en-US" altLang="zh-CN" sz="1800" dirty="0" smtClean="0"/>
              <a:t>Drivers’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Behavioral Study</a:t>
            </a:r>
          </a:p>
          <a:p>
            <a:pPr lvl="1"/>
            <a:r>
              <a:rPr lang="en-US" altLang="zh-CN" sz="1800" dirty="0" smtClean="0"/>
              <a:t>Computer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Embedded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Systems</a:t>
            </a:r>
          </a:p>
          <a:p>
            <a:pPr lvl="1"/>
            <a:r>
              <a:rPr lang="en-US" altLang="zh-CN" sz="1800" dirty="0" smtClean="0"/>
              <a:t>Electric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Vehicles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and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Fuel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Cell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Vehicles</a:t>
            </a:r>
            <a:endParaRPr lang="en-US" sz="1800" dirty="0" smtClean="0"/>
          </a:p>
          <a:p>
            <a:r>
              <a:rPr lang="en-US" sz="2000" dirty="0" smtClean="0"/>
              <a:t>Automobile </a:t>
            </a:r>
            <a:r>
              <a:rPr lang="en-US" altLang="zh-CN" sz="2000" dirty="0" smtClean="0"/>
              <a:t>I</a:t>
            </a:r>
            <a:r>
              <a:rPr lang="en-US" sz="2000" dirty="0" smtClean="0"/>
              <a:t>ndustry </a:t>
            </a:r>
            <a:r>
              <a:rPr lang="en-US" altLang="zh-CN" sz="2000" dirty="0" smtClean="0"/>
              <a:t>F</a:t>
            </a:r>
            <a:r>
              <a:rPr lang="en-US" sz="2000" dirty="0" smtClean="0"/>
              <a:t>actory </a:t>
            </a:r>
            <a:r>
              <a:rPr lang="en-US" sz="2000" dirty="0"/>
              <a:t>and </a:t>
            </a:r>
            <a:r>
              <a:rPr lang="en-US" altLang="zh-CN" sz="2000" dirty="0" smtClean="0"/>
              <a:t>L</a:t>
            </a:r>
            <a:r>
              <a:rPr lang="en-US" sz="2000" dirty="0" smtClean="0"/>
              <a:t>aboratory visits</a:t>
            </a:r>
          </a:p>
          <a:p>
            <a:pPr lvl="1"/>
            <a:r>
              <a:rPr lang="en-US" altLang="zh-CN" sz="1800" dirty="0" smtClean="0"/>
              <a:t>Toyota,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Honda,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Mitsubishi,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Suzuki,</a:t>
            </a:r>
            <a:r>
              <a:rPr lang="zh-CN" altLang="en-US" sz="1800" dirty="0" smtClean="0"/>
              <a:t> </a:t>
            </a:r>
            <a:r>
              <a:rPr lang="en-US" altLang="zh-CN" sz="1800" dirty="0" err="1" smtClean="0"/>
              <a:t>Yokohoma</a:t>
            </a:r>
            <a:r>
              <a:rPr lang="zh-CN" altLang="en-US" sz="1800" dirty="0"/>
              <a:t> </a:t>
            </a:r>
            <a:r>
              <a:rPr lang="en-US" altLang="zh-CN" sz="1800" dirty="0" smtClean="0"/>
              <a:t>Rubber</a:t>
            </a:r>
            <a:endParaRPr lang="en-US" sz="1800" dirty="0"/>
          </a:p>
          <a:p>
            <a:r>
              <a:rPr lang="en-US" altLang="zh-CN" sz="2000" dirty="0" smtClean="0"/>
              <a:t>Cultural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Excursions</a:t>
            </a:r>
          </a:p>
        </p:txBody>
      </p:sp>
    </p:spTree>
    <p:extLst>
      <p:ext uri="{BB962C8B-B14F-4D97-AF65-F5344CB8AC3E}">
        <p14:creationId xmlns:p14="http://schemas.microsoft.com/office/powerpoint/2010/main" val="1831104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D000060-D06D-4A48-BD8E-978966CCA79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654" y="727628"/>
            <a:ext cx="5367164" cy="541555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E4E5113-B3D0-40F8-9F39-B2C2BF92AE3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3978" y="886862"/>
            <a:ext cx="5054517" cy="5097085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4017" y="1779990"/>
            <a:ext cx="4414438" cy="33108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>
            <a:normAutofit/>
          </a:bodyPr>
          <a:lstStyle/>
          <a:p>
            <a:r>
              <a:rPr lang="en-US" altLang="zh-CN" sz="3700" dirty="0"/>
              <a:t>Why</a:t>
            </a:r>
            <a:r>
              <a:rPr lang="zh-CN" altLang="en-US" sz="3700" dirty="0"/>
              <a:t> </a:t>
            </a:r>
            <a:r>
              <a:rPr lang="en-US" altLang="zh-CN" sz="3700" dirty="0"/>
              <a:t>Summer</a:t>
            </a:r>
            <a:r>
              <a:rPr lang="zh-CN" altLang="en-US" sz="3700" dirty="0"/>
              <a:t> </a:t>
            </a:r>
            <a:r>
              <a:rPr lang="en-US" altLang="zh-CN" sz="3700" dirty="0"/>
              <a:t>Exchange?</a:t>
            </a:r>
            <a:br>
              <a:rPr lang="en-US" altLang="zh-CN" sz="3700" dirty="0"/>
            </a:br>
            <a:r>
              <a:rPr lang="en-US" altLang="zh-CN" sz="3700" dirty="0"/>
              <a:t>-</a:t>
            </a:r>
            <a:r>
              <a:rPr lang="zh-CN" altLang="en-US" sz="3700" dirty="0"/>
              <a:t> </a:t>
            </a:r>
            <a:r>
              <a:rPr lang="en-US" altLang="zh-CN" sz="3700" dirty="0"/>
              <a:t>Perspectives</a:t>
            </a:r>
            <a:endParaRPr lang="en-US" sz="3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9450" y="2538919"/>
            <a:ext cx="4957554" cy="349612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Tx/>
            </a:pPr>
            <a:endParaRPr lang="en-US" altLang="zh-CN" dirty="0"/>
          </a:p>
          <a:p>
            <a:pPr>
              <a:spcBef>
                <a:spcPts val="0"/>
              </a:spcBef>
              <a:spcAft>
                <a:spcPts val="600"/>
              </a:spcAft>
              <a:buClrTx/>
            </a:pPr>
            <a:r>
              <a:rPr lang="en-US" altLang="zh-CN" dirty="0"/>
              <a:t>Multi-perspective</a:t>
            </a:r>
          </a:p>
          <a:p>
            <a:pPr>
              <a:spcBef>
                <a:spcPts val="0"/>
              </a:spcBef>
              <a:spcAft>
                <a:spcPts val="600"/>
              </a:spcAft>
              <a:buClrTx/>
            </a:pPr>
            <a:r>
              <a:rPr lang="en-US" altLang="zh-CN" dirty="0"/>
              <a:t>Widen</a:t>
            </a:r>
            <a:r>
              <a:rPr lang="zh-CN" altLang="en-US" dirty="0"/>
              <a:t> </a:t>
            </a:r>
            <a:r>
              <a:rPr lang="en-US" altLang="zh-CN" dirty="0"/>
              <a:t>your</a:t>
            </a:r>
            <a:r>
              <a:rPr lang="zh-CN" altLang="en-US" dirty="0"/>
              <a:t> </a:t>
            </a:r>
            <a:r>
              <a:rPr lang="en-US" altLang="zh-CN" dirty="0"/>
              <a:t>horizon</a:t>
            </a:r>
          </a:p>
          <a:p>
            <a:pPr>
              <a:spcBef>
                <a:spcPts val="0"/>
              </a:spcBef>
              <a:spcAft>
                <a:spcPts val="600"/>
              </a:spcAft>
              <a:buClrTx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171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002C418-3365-4907-945C-9E2B34D5C63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57945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" r="9719" b="-1"/>
          <a:stretch/>
        </p:blipFill>
        <p:spPr>
          <a:xfrm>
            <a:off x="233264" y="233264"/>
            <a:ext cx="3324388" cy="3755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1" r="3" b="3"/>
          <a:stretch/>
        </p:blipFill>
        <p:spPr>
          <a:xfrm rot="5400000">
            <a:off x="3192285" y="3402105"/>
            <a:ext cx="3749878" cy="26953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" r="4" b="4"/>
          <a:stretch/>
        </p:blipFill>
        <p:spPr>
          <a:xfrm>
            <a:off x="232594" y="4154696"/>
            <a:ext cx="3325058" cy="24700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2" r="8335" b="-3"/>
          <a:stretch/>
        </p:blipFill>
        <p:spPr>
          <a:xfrm>
            <a:off x="3719534" y="229026"/>
            <a:ext cx="2695380" cy="24849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en-US" altLang="zh-CN" sz="3100"/>
              <a:t>Why</a:t>
            </a:r>
            <a:r>
              <a:rPr lang="zh-CN" altLang="en-US" sz="3100"/>
              <a:t> </a:t>
            </a:r>
            <a:r>
              <a:rPr lang="en-US" altLang="zh-CN" sz="3100"/>
              <a:t>Summer</a:t>
            </a:r>
            <a:r>
              <a:rPr lang="zh-CN" altLang="en-US" sz="3100"/>
              <a:t> </a:t>
            </a:r>
            <a:r>
              <a:rPr lang="en-US" altLang="zh-CN" sz="3100"/>
              <a:t>Exchange?</a:t>
            </a:r>
            <a:br>
              <a:rPr lang="en-US" altLang="zh-CN" sz="3100"/>
            </a:br>
            <a:r>
              <a:rPr lang="en-US" altLang="zh-CN" sz="3100"/>
              <a:t>-Culture</a:t>
            </a:r>
            <a:endParaRPr lang="en-US" sz="31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rmAutofit/>
          </a:bodyPr>
          <a:lstStyle/>
          <a:p>
            <a:endParaRPr lang="en-US" altLang="zh-CN" dirty="0"/>
          </a:p>
          <a:p>
            <a:r>
              <a:rPr lang="en-US" altLang="zh-CN" dirty="0"/>
              <a:t>Deep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Well-rounded</a:t>
            </a:r>
            <a:r>
              <a:rPr lang="zh-CN" altLang="en-US" dirty="0"/>
              <a:t> </a:t>
            </a:r>
            <a:r>
              <a:rPr lang="en-US" altLang="zh-CN" dirty="0"/>
              <a:t>Experience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culture</a:t>
            </a:r>
          </a:p>
          <a:p>
            <a:pPr lvl="1"/>
            <a:r>
              <a:rPr lang="en-US" altLang="zh-CN" dirty="0"/>
              <a:t>School</a:t>
            </a:r>
            <a:r>
              <a:rPr lang="zh-CN" altLang="en-US" dirty="0"/>
              <a:t> </a:t>
            </a:r>
            <a:r>
              <a:rPr lang="en-US" altLang="zh-CN" dirty="0"/>
              <a:t>excursions</a:t>
            </a:r>
          </a:p>
          <a:p>
            <a:pPr lvl="2"/>
            <a:r>
              <a:rPr lang="en-US" altLang="zh-CN" dirty="0"/>
              <a:t>Temples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museums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Kyoto,</a:t>
            </a:r>
            <a:r>
              <a:rPr lang="zh-CN" altLang="en-US" dirty="0"/>
              <a:t> </a:t>
            </a:r>
            <a:r>
              <a:rPr lang="en-US" altLang="zh-CN" dirty="0"/>
              <a:t>Nara,</a:t>
            </a:r>
            <a:r>
              <a:rPr lang="zh-CN" altLang="en-US" dirty="0"/>
              <a:t> </a:t>
            </a:r>
            <a:r>
              <a:rPr lang="en-US" altLang="zh-CN" dirty="0"/>
              <a:t>Tokyo</a:t>
            </a:r>
          </a:p>
          <a:p>
            <a:pPr lvl="1"/>
            <a:r>
              <a:rPr lang="en-US" altLang="zh-CN" dirty="0"/>
              <a:t>Clubs</a:t>
            </a:r>
          </a:p>
          <a:p>
            <a:pPr lvl="2"/>
            <a:r>
              <a:rPr lang="en-US" altLang="zh-CN" dirty="0"/>
              <a:t>Calligraphy</a:t>
            </a:r>
          </a:p>
          <a:p>
            <a:pPr lvl="2"/>
            <a:r>
              <a:rPr lang="en-US" altLang="zh-CN" dirty="0"/>
              <a:t>Sumo</a:t>
            </a:r>
          </a:p>
          <a:p>
            <a:pPr lvl="2"/>
            <a:r>
              <a:rPr lang="en-US" altLang="zh-CN" dirty="0"/>
              <a:t>Japanese</a:t>
            </a:r>
            <a:r>
              <a:rPr lang="zh-CN" altLang="en-US" dirty="0"/>
              <a:t> </a:t>
            </a:r>
            <a:r>
              <a:rPr lang="en-US" altLang="zh-CN" dirty="0"/>
              <a:t>cooking</a:t>
            </a:r>
            <a:r>
              <a:rPr lang="zh-CN" altLang="en-US" dirty="0"/>
              <a:t> </a:t>
            </a:r>
            <a:r>
              <a:rPr lang="en-US" altLang="zh-CN" dirty="0"/>
              <a:t>class</a:t>
            </a:r>
          </a:p>
          <a:p>
            <a:pPr lvl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50384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D000060-D06D-4A48-BD8E-978966CCA79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654" y="727628"/>
            <a:ext cx="5367164" cy="541555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E4E5113-B3D0-40F8-9F39-B2C2BF92AE3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3978" y="886862"/>
            <a:ext cx="5054517" cy="5097085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017" y="1779990"/>
            <a:ext cx="4414438" cy="33108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>
            <a:normAutofit/>
          </a:bodyPr>
          <a:lstStyle/>
          <a:p>
            <a:r>
              <a:rPr lang="en-US" altLang="zh-CN" sz="3000" dirty="0"/>
              <a:t>Why</a:t>
            </a:r>
            <a:r>
              <a:rPr lang="zh-CN" altLang="en-US" sz="3000" dirty="0"/>
              <a:t> </a:t>
            </a:r>
            <a:r>
              <a:rPr lang="en-US" altLang="zh-CN" sz="3000" dirty="0"/>
              <a:t>Summer</a:t>
            </a:r>
            <a:r>
              <a:rPr lang="zh-CN" altLang="en-US" sz="3000" dirty="0"/>
              <a:t> </a:t>
            </a:r>
            <a:r>
              <a:rPr lang="en-US" altLang="zh-CN" sz="3000" dirty="0"/>
              <a:t>Exchange?</a:t>
            </a:r>
            <a:br>
              <a:rPr lang="en-US" altLang="zh-CN" sz="3000" dirty="0"/>
            </a:br>
            <a:r>
              <a:rPr lang="en-US" altLang="zh-CN" sz="3000" dirty="0"/>
              <a:t>-</a:t>
            </a:r>
            <a:r>
              <a:rPr lang="zh-CN" altLang="en-US" sz="3000" dirty="0"/>
              <a:t> </a:t>
            </a:r>
            <a:r>
              <a:rPr lang="en-US" altLang="zh-CN" sz="3000" dirty="0"/>
              <a:t>Travel,</a:t>
            </a:r>
            <a:r>
              <a:rPr lang="zh-CN" altLang="en-US" sz="3000" dirty="0"/>
              <a:t> </a:t>
            </a:r>
            <a:r>
              <a:rPr lang="en-US" altLang="zh-CN" sz="3000" dirty="0"/>
              <a:t>Food</a:t>
            </a:r>
            <a:r>
              <a:rPr lang="zh-CN" altLang="en-US" sz="3000" dirty="0"/>
              <a:t> </a:t>
            </a:r>
            <a:r>
              <a:rPr lang="en-US" altLang="zh-CN" sz="3000" dirty="0"/>
              <a:t>and</a:t>
            </a:r>
            <a:r>
              <a:rPr lang="zh-CN" altLang="en-US" sz="3000" dirty="0"/>
              <a:t> </a:t>
            </a:r>
            <a:r>
              <a:rPr lang="en-US" altLang="zh-CN" sz="3000" dirty="0"/>
              <a:t>Friends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9450" y="2538919"/>
            <a:ext cx="4957554" cy="3496120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Go</a:t>
            </a:r>
            <a:r>
              <a:rPr lang="zh-CN" altLang="en-US" dirty="0" smtClean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spur-of-the-moment</a:t>
            </a:r>
            <a:r>
              <a:rPr lang="zh-CN" altLang="en-US" dirty="0"/>
              <a:t> </a:t>
            </a:r>
            <a:r>
              <a:rPr lang="en-US" altLang="zh-CN" dirty="0"/>
              <a:t>trip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weekends</a:t>
            </a:r>
          </a:p>
          <a:p>
            <a:r>
              <a:rPr lang="en-US" altLang="zh-CN" dirty="0"/>
              <a:t>Enjoy</a:t>
            </a:r>
            <a:r>
              <a:rPr lang="zh-CN" altLang="en-US" dirty="0"/>
              <a:t> </a:t>
            </a:r>
            <a:r>
              <a:rPr lang="en-US" altLang="zh-CN" dirty="0"/>
              <a:t>traditional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local</a:t>
            </a:r>
            <a:r>
              <a:rPr lang="zh-CN" altLang="en-US" dirty="0"/>
              <a:t> </a:t>
            </a:r>
            <a:r>
              <a:rPr lang="en-US" altLang="zh-CN" dirty="0"/>
              <a:t>foods</a:t>
            </a:r>
          </a:p>
          <a:p>
            <a:r>
              <a:rPr lang="en-US" altLang="zh-CN" dirty="0"/>
              <a:t>Hang</a:t>
            </a:r>
            <a:r>
              <a:rPr lang="zh-CN" altLang="en-US" dirty="0"/>
              <a:t> </a:t>
            </a:r>
            <a:r>
              <a:rPr lang="en-US" altLang="zh-CN" dirty="0"/>
              <a:t>out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local</a:t>
            </a:r>
            <a:r>
              <a:rPr lang="zh-CN" altLang="en-US" dirty="0"/>
              <a:t> </a:t>
            </a:r>
            <a:r>
              <a:rPr lang="en-US" altLang="zh-CN" dirty="0"/>
              <a:t>students</a:t>
            </a:r>
          </a:p>
          <a:p>
            <a:r>
              <a:rPr lang="en-US" altLang="zh-CN" dirty="0"/>
              <a:t>Other</a:t>
            </a:r>
            <a:r>
              <a:rPr lang="zh-CN" altLang="en-US" dirty="0"/>
              <a:t> </a:t>
            </a:r>
            <a:r>
              <a:rPr lang="en-US" altLang="zh-CN" dirty="0"/>
              <a:t>students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program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allover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world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513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Expense?</a:t>
            </a:r>
            <a:r>
              <a:rPr lang="zh-CN" altLang="en-US" dirty="0" smtClean="0"/>
              <a:t> </a:t>
            </a:r>
            <a:r>
              <a:rPr lang="en-US" altLang="zh-CN" dirty="0" smtClean="0"/>
              <a:t>No</a:t>
            </a:r>
            <a:r>
              <a:rPr lang="zh-CN" altLang="en-US" dirty="0" smtClean="0"/>
              <a:t> </a:t>
            </a:r>
            <a:r>
              <a:rPr lang="en-US" altLang="zh-CN" dirty="0"/>
              <a:t>W</a:t>
            </a:r>
            <a:r>
              <a:rPr lang="en-US" altLang="zh-CN" dirty="0" smtClean="0"/>
              <a:t>orries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 smtClean="0"/>
          </a:p>
          <a:p>
            <a:endParaRPr lang="en-US" altLang="zh-CN" dirty="0"/>
          </a:p>
          <a:p>
            <a:r>
              <a:rPr lang="en-US" altLang="zh-CN" dirty="0" smtClean="0"/>
              <a:t>MIE</a:t>
            </a:r>
            <a:r>
              <a:rPr lang="zh-CN" altLang="en-US" dirty="0" smtClean="0"/>
              <a:t> </a:t>
            </a:r>
            <a:r>
              <a:rPr lang="en-US" altLang="zh-CN" dirty="0" smtClean="0"/>
              <a:t>Scholar</a:t>
            </a:r>
          </a:p>
          <a:p>
            <a:r>
              <a:rPr lang="en-US" altLang="zh-CN" dirty="0" smtClean="0"/>
              <a:t>Japanese</a:t>
            </a:r>
            <a:r>
              <a:rPr lang="zh-CN" altLang="en-US" dirty="0" smtClean="0"/>
              <a:t> </a:t>
            </a:r>
            <a:r>
              <a:rPr lang="en-US" altLang="zh-CN" dirty="0" smtClean="0"/>
              <a:t>Scholar</a:t>
            </a:r>
            <a:r>
              <a:rPr lang="zh-CN" altLang="en-US" dirty="0" smtClean="0"/>
              <a:t> </a:t>
            </a:r>
            <a:r>
              <a:rPr lang="en-US" altLang="zh-CN" dirty="0" smtClean="0"/>
              <a:t>by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government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8363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403</TotalTime>
  <Words>136</Words>
  <Application>Microsoft Macintosh PowerPoint</Application>
  <PresentationFormat>Widescreen</PresentationFormat>
  <Paragraphs>36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Calibri</vt:lpstr>
      <vt:lpstr>Century Gothic</vt:lpstr>
      <vt:lpstr>Garamond</vt:lpstr>
      <vt:lpstr>宋体</vt:lpstr>
      <vt:lpstr>Savon</vt:lpstr>
      <vt:lpstr>Summer Exchange -NUSIP</vt:lpstr>
      <vt:lpstr>NUSIP</vt:lpstr>
      <vt:lpstr>Why Summer Exchange? - Perspectives</vt:lpstr>
      <vt:lpstr>Why Summer Exchange? -Culture</vt:lpstr>
      <vt:lpstr>Why Summer Exchange? - Travel, Food and Friends</vt:lpstr>
      <vt:lpstr>Expense? No Worries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Exchange -NUSIP</dc:title>
  <dc:creator>wlucymengmeng@gmail.com</dc:creator>
  <cp:lastModifiedBy>wlucymengmeng@gmail.com</cp:lastModifiedBy>
  <cp:revision>10</cp:revision>
  <dcterms:created xsi:type="dcterms:W3CDTF">2017-11-22T22:21:19Z</dcterms:created>
  <dcterms:modified xsi:type="dcterms:W3CDTF">2017-11-23T05:05:16Z</dcterms:modified>
</cp:coreProperties>
</file>